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08" r:id="rId2"/>
    <p:sldId id="309" r:id="rId3"/>
    <p:sldId id="310" r:id="rId4"/>
    <p:sldId id="311" r:id="rId5"/>
    <p:sldId id="312" r:id="rId6"/>
    <p:sldId id="313" r:id="rId7"/>
    <p:sldId id="314" r:id="rId8"/>
    <p:sldId id="316" r:id="rId9"/>
    <p:sldId id="317" r:id="rId10"/>
    <p:sldId id="318" r:id="rId11"/>
    <p:sldId id="319" r:id="rId12"/>
    <p:sldId id="320" r:id="rId13"/>
    <p:sldId id="321" r:id="rId14"/>
    <p:sldId id="322" r:id="rId15"/>
    <p:sldId id="323" r:id="rId16"/>
    <p:sldId id="324" r:id="rId17"/>
    <p:sldId id="325" r:id="rId18"/>
    <p:sldId id="329" r:id="rId19"/>
    <p:sldId id="330" r:id="rId20"/>
    <p:sldId id="331" r:id="rId21"/>
    <p:sldId id="332" r:id="rId22"/>
    <p:sldId id="333" r:id="rId23"/>
    <p:sldId id="334" r:id="rId24"/>
    <p:sldId id="335" r:id="rId25"/>
    <p:sldId id="336" r:id="rId26"/>
    <p:sldId id="337" r:id="rId27"/>
    <p:sldId id="338" r:id="rId28"/>
    <p:sldId id="339" r:id="rId29"/>
    <p:sldId id="340" r:id="rId30"/>
    <p:sldId id="342" r:id="rId31"/>
    <p:sldId id="343" r:id="rId32"/>
    <p:sldId id="344" r:id="rId33"/>
    <p:sldId id="345" r:id="rId34"/>
    <p:sldId id="34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058" autoAdjust="0"/>
  </p:normalViewPr>
  <p:slideViewPr>
    <p:cSldViewPr snapToGrid="0">
      <p:cViewPr varScale="1">
        <p:scale>
          <a:sx n="65" d="100"/>
          <a:sy n="65" d="100"/>
        </p:scale>
        <p:origin x="1286" y="53"/>
      </p:cViewPr>
      <p:guideLst/>
    </p:cSldViewPr>
  </p:slideViewPr>
  <p:outlineViewPr>
    <p:cViewPr>
      <p:scale>
        <a:sx n="33" d="100"/>
        <a:sy n="33" d="100"/>
      </p:scale>
      <p:origin x="0" y="-256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3134" y="3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C8365F-EEBC-43AA-858D-35B3DFB8AF31}" type="datetimeFigureOut">
              <a:rPr lang="en-CA" smtClean="0"/>
              <a:t>27/05/2020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FFFD61-C3E9-4038-A11F-07780D7460F6}" type="slidenum">
              <a:rPr lang="en-CA" smtClean="0"/>
              <a:t>‹#›</a:t>
            </a:fld>
            <a:endParaRPr lang="en-CA"/>
          </a:p>
        </p:txBody>
      </p:sp>
    </p:spTree>
    <p:extLst>
      <p:ext uri="{BB962C8B-B14F-4D97-AF65-F5344CB8AC3E}">
        <p14:creationId xmlns:p14="http://schemas.microsoft.com/office/powerpoint/2010/main" val="2559986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 name="PlaceHolder 1"/>
          <p:cNvSpPr>
            <a:spLocks noGrp="1" noRot="1" noChangeAspect="1"/>
          </p:cNvSpPr>
          <p:nvPr>
            <p:ph type="sldImg"/>
          </p:nvPr>
        </p:nvSpPr>
        <p:spPr>
          <a:xfrm>
            <a:off x="533400" y="763588"/>
            <a:ext cx="6705600" cy="3771900"/>
          </a:xfrm>
          <a:prstGeom prst="rect">
            <a:avLst/>
          </a:prstGeom>
        </p:spPr>
      </p:sp>
      <p:sp>
        <p:nvSpPr>
          <p:cNvPr id="1253" name="PlaceHolder 2"/>
          <p:cNvSpPr>
            <a:spLocks noGrp="1"/>
          </p:cNvSpPr>
          <p:nvPr>
            <p:ph type="body"/>
          </p:nvPr>
        </p:nvSpPr>
        <p:spPr>
          <a:xfrm>
            <a:off x="777240" y="4777560"/>
            <a:ext cx="6217560" cy="4525920"/>
          </a:xfrm>
          <a:prstGeom prst="rect">
            <a:avLst/>
          </a:prstGeom>
        </p:spPr>
        <p:txBody>
          <a:bodyPr lIns="0" tIns="0" rIns="0" bIns="0">
            <a:spAutoFit/>
          </a:bodyPr>
          <a:lstStyle/>
          <a:p>
            <a:r>
              <a:rPr lang="en-CA" sz="1800" b="0" strike="noStrike" spc="-1" dirty="0">
                <a:latin typeface="Arial"/>
              </a:rPr>
              <a:t>In this video we present a method for rendering materials formed by layers with complex properties.</a:t>
            </a:r>
          </a:p>
          <a:p>
            <a:r>
              <a:rPr lang="en-CA" sz="1800" b="0" strike="noStrike" spc="-1" dirty="0">
                <a:latin typeface="Arial"/>
              </a:rPr>
              <a:t>We designed an efficient, unbiased estimator that simplifies the computation of light transport throughput inside, and across, layers.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 name="PlaceHolder 1"/>
          <p:cNvSpPr>
            <a:spLocks noGrp="1" noRot="1" noChangeAspect="1"/>
          </p:cNvSpPr>
          <p:nvPr>
            <p:ph type="sldImg"/>
          </p:nvPr>
        </p:nvSpPr>
        <p:spPr>
          <a:xfrm>
            <a:off x="1371600" y="764280"/>
            <a:ext cx="5028480" cy="3771360"/>
          </a:xfrm>
          <a:prstGeom prst="rect">
            <a:avLst/>
          </a:prstGeom>
        </p:spPr>
      </p:sp>
      <p:sp>
        <p:nvSpPr>
          <p:cNvPr id="1273" name="PlaceHolder 2"/>
          <p:cNvSpPr>
            <a:spLocks noGrp="1"/>
          </p:cNvSpPr>
          <p:nvPr>
            <p:ph type="body"/>
          </p:nvPr>
        </p:nvSpPr>
        <p:spPr>
          <a:xfrm>
            <a:off x="777240" y="4777560"/>
            <a:ext cx="6217560" cy="4525920"/>
          </a:xfrm>
          <a:prstGeom prst="rect">
            <a:avLst/>
          </a:prstGeom>
        </p:spPr>
        <p:txBody>
          <a:bodyPr lIns="0" tIns="0" rIns="0" bIns="0">
            <a:spAutoFit/>
          </a:bodyPr>
          <a:lstStyle/>
          <a:p>
            <a:r>
              <a:rPr lang="en-CA" sz="1800" b="0" strike="noStrike" spc="-1">
                <a:latin typeface="Arial"/>
              </a:rPr>
              <a:t>Evaluating the BSDF of the layered material involves solving at the layered microscale, the integral over the space of all paths that start and finish with fixed incident and outgoing directions.</a:t>
            </a:r>
          </a:p>
          <a:p>
            <a:r>
              <a:rPr lang="en-CA" sz="1800" b="0" strike="noStrike" spc="-1">
                <a:latin typeface="Arial"/>
              </a:rPr>
              <a:t>This is a challenging problem that requires advanced light transport integration strategies.</a:t>
            </a:r>
          </a:p>
          <a:p>
            <a:endParaRPr lang="en-CA" sz="18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4" name="PlaceHolder 1"/>
          <p:cNvSpPr>
            <a:spLocks noGrp="1" noRot="1" noChangeAspect="1"/>
          </p:cNvSpPr>
          <p:nvPr>
            <p:ph type="sldImg"/>
          </p:nvPr>
        </p:nvSpPr>
        <p:spPr>
          <a:xfrm>
            <a:off x="533400" y="763588"/>
            <a:ext cx="6705600" cy="3771900"/>
          </a:xfrm>
          <a:prstGeom prst="rect">
            <a:avLst/>
          </a:prstGeom>
        </p:spPr>
      </p:sp>
      <p:sp>
        <p:nvSpPr>
          <p:cNvPr id="1275" name="PlaceHolder 2"/>
          <p:cNvSpPr>
            <a:spLocks noGrp="1"/>
          </p:cNvSpPr>
          <p:nvPr>
            <p:ph type="body"/>
          </p:nvPr>
        </p:nvSpPr>
        <p:spPr>
          <a:xfrm>
            <a:off x="777240" y="4777560"/>
            <a:ext cx="6217560" cy="4525920"/>
          </a:xfrm>
          <a:prstGeom prst="rect">
            <a:avLst/>
          </a:prstGeom>
        </p:spPr>
        <p:txBody>
          <a:bodyPr lIns="0" tIns="0" rIns="0" bIns="0">
            <a:spAutoFit/>
          </a:bodyPr>
          <a:lstStyle/>
          <a:p>
            <a:r>
              <a:rPr lang="en-CA" sz="1800" b="0" strike="noStrike" spc="-1" dirty="0">
                <a:latin typeface="Arial"/>
              </a:rPr>
              <a:t>To this end, the state-of-the-art method for layered materials introduced two estimators.</a:t>
            </a:r>
          </a:p>
          <a:p>
            <a:endParaRPr lang="en-CA" sz="1800" b="0" strike="noStrike" spc="-1" dirty="0">
              <a:latin typeface="Arial"/>
            </a:endParaRPr>
          </a:p>
          <a:p>
            <a:r>
              <a:rPr lang="en-CA" sz="1800" b="0" strike="noStrike" spc="-1" dirty="0">
                <a:latin typeface="Arial"/>
              </a:rPr>
              <a:t>A unidirectional strategy that works on a path starting with the incident direction and makes explicit path vertex connections to a </a:t>
            </a:r>
            <a:r>
              <a:rPr lang="en-CA" sz="1800" b="0" strike="noStrike" spc="-1" dirty="0" err="1">
                <a:latin typeface="Arial"/>
              </a:rPr>
              <a:t>subpath</a:t>
            </a:r>
            <a:r>
              <a:rPr lang="en-CA" sz="1800" b="0" strike="noStrike" spc="-1" dirty="0">
                <a:latin typeface="Arial"/>
              </a:rPr>
              <a:t> starting in the outgoing direction.</a:t>
            </a:r>
          </a:p>
          <a:p>
            <a:r>
              <a:rPr lang="en-CA" sz="1800" b="0" strike="noStrike" spc="-1" dirty="0">
                <a:latin typeface="Arial"/>
              </a:rPr>
              <a:t>However, their approach cannot make connections to vertices beneath the second interface.</a:t>
            </a:r>
          </a:p>
          <a:p>
            <a:r>
              <a:rPr lang="en-CA" sz="1800" b="0" strike="noStrike" spc="-1" dirty="0">
                <a:latin typeface="Arial"/>
              </a:rPr>
              <a:t>To circumvent this limitation, they proposed a nested approach that prevents them from DOUBLE COUNTING light paths.</a:t>
            </a:r>
          </a:p>
          <a:p>
            <a:r>
              <a:rPr lang="en-CA" sz="1800" b="0" strike="noStrike" spc="-1" dirty="0">
                <a:latin typeface="Arial"/>
              </a:rPr>
              <a:t>But, grouping layers in this way leads to severe performance degradation.</a:t>
            </a:r>
          </a:p>
          <a:p>
            <a:endParaRPr lang="en-CA" sz="1800" b="0" strike="noStrike" spc="-1" dirty="0">
              <a:latin typeface="Arial"/>
            </a:endParaRPr>
          </a:p>
          <a:p>
            <a:endParaRPr lang="en-CA" sz="1800" b="0" strike="noStrike" spc="-1" dirty="0">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6" name="PlaceHolder 1"/>
          <p:cNvSpPr>
            <a:spLocks noGrp="1" noRot="1" noChangeAspect="1"/>
          </p:cNvSpPr>
          <p:nvPr>
            <p:ph type="sldImg"/>
          </p:nvPr>
        </p:nvSpPr>
        <p:spPr>
          <a:xfrm>
            <a:off x="533400" y="763588"/>
            <a:ext cx="6705600" cy="3771900"/>
          </a:xfrm>
          <a:prstGeom prst="rect">
            <a:avLst/>
          </a:prstGeom>
        </p:spPr>
      </p:sp>
      <p:sp>
        <p:nvSpPr>
          <p:cNvPr id="1277" name="PlaceHolder 2"/>
          <p:cNvSpPr>
            <a:spLocks noGrp="1"/>
          </p:cNvSpPr>
          <p:nvPr>
            <p:ph type="body"/>
          </p:nvPr>
        </p:nvSpPr>
        <p:spPr>
          <a:xfrm>
            <a:off x="777240" y="4777560"/>
            <a:ext cx="6217560" cy="4525920"/>
          </a:xfrm>
          <a:prstGeom prst="rect">
            <a:avLst/>
          </a:prstGeom>
        </p:spPr>
        <p:txBody>
          <a:bodyPr lIns="0" tIns="0" rIns="0" bIns="0">
            <a:spAutoFit/>
          </a:bodyPr>
          <a:lstStyle/>
          <a:p>
            <a:r>
              <a:rPr lang="en-CA" sz="1800" b="0" strike="noStrike" spc="-1" dirty="0">
                <a:latin typeface="Arial"/>
              </a:rPr>
              <a:t>Their bidirectional method, on the other hand, is able to operate on the whole layered structure and can connect all </a:t>
            </a:r>
            <a:r>
              <a:rPr lang="en-CA" sz="1800" b="0" strike="noStrike" spc="-1" dirty="0" err="1">
                <a:latin typeface="Arial"/>
              </a:rPr>
              <a:t>subpaths</a:t>
            </a:r>
            <a:r>
              <a:rPr lang="en-CA" sz="1800" b="0" strike="noStrike" spc="-1" dirty="0">
                <a:latin typeface="Arial"/>
              </a:rPr>
              <a:t> successfully.</a:t>
            </a:r>
          </a:p>
          <a:p>
            <a:r>
              <a:rPr lang="en-CA" sz="1800" b="0" strike="noStrike" spc="-1" dirty="0">
                <a:latin typeface="Arial"/>
              </a:rPr>
              <a:t>It also outperforms their own nested unidirectional strategy.</a:t>
            </a:r>
          </a:p>
          <a:p>
            <a:r>
              <a:rPr lang="en-CA" sz="1800" b="0" strike="noStrike" spc="-1" dirty="0">
                <a:latin typeface="Arial"/>
              </a:rPr>
              <a:t>However, as a bidirectional method, it still incurs in heavy overhead, as it relies on forward and reverse </a:t>
            </a:r>
            <a:r>
              <a:rPr lang="en-CA" sz="1800" b="0" strike="noStrike" spc="-1" dirty="0" err="1">
                <a:latin typeface="Arial"/>
              </a:rPr>
              <a:t>probabilites</a:t>
            </a:r>
            <a:r>
              <a:rPr lang="en-CA" sz="1800" b="0" strike="noStrike" spc="-1" dirty="0">
                <a:latin typeface="Arial"/>
              </a:rPr>
              <a:t>, and the associated PDF ratios to correctly combine all strategies.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 name="PlaceHolder 1"/>
          <p:cNvSpPr>
            <a:spLocks noGrp="1" noRot="1" noChangeAspect="1"/>
          </p:cNvSpPr>
          <p:nvPr>
            <p:ph type="sldImg"/>
          </p:nvPr>
        </p:nvSpPr>
        <p:spPr>
          <a:xfrm>
            <a:off x="1371600" y="764280"/>
            <a:ext cx="5028480" cy="3771360"/>
          </a:xfrm>
          <a:prstGeom prst="rect">
            <a:avLst/>
          </a:prstGeom>
        </p:spPr>
      </p:sp>
      <p:sp>
        <p:nvSpPr>
          <p:cNvPr id="1279" name="PlaceHolder 2"/>
          <p:cNvSpPr>
            <a:spLocks noGrp="1"/>
          </p:cNvSpPr>
          <p:nvPr>
            <p:ph type="body"/>
          </p:nvPr>
        </p:nvSpPr>
        <p:spPr>
          <a:xfrm>
            <a:off x="777240" y="4777560"/>
            <a:ext cx="6217560" cy="4525920"/>
          </a:xfrm>
          <a:prstGeom prst="rect">
            <a:avLst/>
          </a:prstGeom>
        </p:spPr>
        <p:txBody>
          <a:bodyPr lIns="0" tIns="0" rIns="0" bIns="0">
            <a:spAutoFit/>
          </a:bodyPr>
          <a:lstStyle/>
          <a:p>
            <a:r>
              <a:rPr lang="en-CA" sz="2000" b="0" strike="noStrike" spc="-1" dirty="0">
                <a:latin typeface="Arial"/>
              </a:rPr>
              <a:t>But computing all strategies is wasteful.</a:t>
            </a:r>
          </a:p>
          <a:p>
            <a:endParaRPr lang="en-CA" sz="2000" b="0" strike="noStrike" spc="-1" dirty="0">
              <a:latin typeface="Arial"/>
            </a:endParaRPr>
          </a:p>
          <a:p>
            <a:r>
              <a:rPr lang="en-CA" sz="2000" b="0" strike="noStrike" spc="-1" dirty="0">
                <a:latin typeface="Arial"/>
              </a:rPr>
              <a:t>In this figure we show a parameterized material with varying roughness as well as absorption and scattering coefficients.</a:t>
            </a:r>
          </a:p>
          <a:p>
            <a:r>
              <a:rPr lang="en-CA" sz="2000" b="0" strike="noStrike" spc="-1" dirty="0">
                <a:latin typeface="Arial"/>
              </a:rPr>
              <a:t>We render each bidirectional (</a:t>
            </a:r>
            <a:r>
              <a:rPr lang="en-CA" sz="2000" b="0" strike="noStrike" spc="-1" dirty="0" err="1">
                <a:latin typeface="Arial"/>
              </a:rPr>
              <a:t>s,t</a:t>
            </a:r>
            <a:r>
              <a:rPr lang="en-CA" sz="2000" b="0" strike="noStrike" spc="-1" dirty="0">
                <a:latin typeface="Arial"/>
              </a:rPr>
              <a:t>) strategy and found that the pyramid is symmetric and there's no benefit from exhaustively exploring all </a:t>
            </a:r>
            <a:r>
              <a:rPr lang="en-CA" sz="2000" b="0" strike="noStrike" spc="-1" dirty="0" err="1">
                <a:latin typeface="Arial"/>
              </a:rPr>
              <a:t>subpath</a:t>
            </a:r>
            <a:r>
              <a:rPr lang="en-CA" sz="2000" b="0" strike="noStrike" spc="-1" dirty="0">
                <a:latin typeface="Arial"/>
              </a:rPr>
              <a:t> connections since they do not offer variance reduction.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 name="PlaceHolder 1"/>
          <p:cNvSpPr>
            <a:spLocks noGrp="1" noRot="1" noChangeAspect="1"/>
          </p:cNvSpPr>
          <p:nvPr>
            <p:ph type="sldImg"/>
          </p:nvPr>
        </p:nvSpPr>
        <p:spPr>
          <a:xfrm>
            <a:off x="534988" y="763588"/>
            <a:ext cx="6702425" cy="3771900"/>
          </a:xfrm>
          <a:prstGeom prst="rect">
            <a:avLst/>
          </a:prstGeom>
        </p:spPr>
      </p:sp>
      <p:sp>
        <p:nvSpPr>
          <p:cNvPr id="1281" name="PlaceHolder 2"/>
          <p:cNvSpPr>
            <a:spLocks noGrp="1"/>
          </p:cNvSpPr>
          <p:nvPr>
            <p:ph type="body"/>
          </p:nvPr>
        </p:nvSpPr>
        <p:spPr>
          <a:xfrm>
            <a:off x="777240" y="4777560"/>
            <a:ext cx="6217560" cy="4525920"/>
          </a:xfrm>
          <a:prstGeom prst="rect">
            <a:avLst/>
          </a:prstGeom>
        </p:spPr>
        <p:txBody>
          <a:bodyPr lIns="0" tIns="0" rIns="0" bIns="0">
            <a:spAutoFit/>
          </a:bodyPr>
          <a:lstStyle/>
          <a:p>
            <a:r>
              <a:rPr lang="en-CA" sz="2000" b="0" strike="noStrike" spc="-1">
                <a:latin typeface="Arial"/>
              </a:rPr>
              <a:t>Our solution, like previous work, presents the layered material as a single BSDF allowing us to incorporate it seamlessly in a Monte Carlo -based renderer.</a:t>
            </a:r>
          </a:p>
          <a:p>
            <a:r>
              <a:rPr lang="en-CA" sz="2000" b="0" strike="noStrike" spc="-1">
                <a:latin typeface="Arial"/>
              </a:rPr>
              <a:t>The goal is to prevent the scene level integrator to naively treat the layered structure and instead, provide DEDICATED methods of all the operations required.</a:t>
            </a:r>
          </a:p>
          <a:p>
            <a:r>
              <a:rPr lang="en-CA" sz="2000" b="0" strike="noStrike" spc="-1">
                <a:latin typeface="Arial"/>
              </a:rPr>
              <a:t>For instance, a path tracing integrator with multiple importance sampling, combines BSDF and Light sampling estimators using the equation shown.</a:t>
            </a:r>
          </a:p>
          <a:p>
            <a:r>
              <a:rPr lang="en-CA" sz="2000" b="0" strike="noStrike" spc="-1">
                <a:latin typeface="Arial"/>
              </a:rPr>
              <a:t>Including a layered BSDF, requires to abstract explicitly and efficiently the following operations:</a:t>
            </a:r>
          </a:p>
          <a:p>
            <a:endParaRPr lang="en-CA" sz="20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 name="PlaceHolder 1"/>
          <p:cNvSpPr>
            <a:spLocks noGrp="1" noRot="1" noChangeAspect="1"/>
          </p:cNvSpPr>
          <p:nvPr>
            <p:ph type="sldImg"/>
          </p:nvPr>
        </p:nvSpPr>
        <p:spPr>
          <a:xfrm>
            <a:off x="533400" y="763588"/>
            <a:ext cx="6705600" cy="3771900"/>
          </a:xfrm>
          <a:prstGeom prst="rect">
            <a:avLst/>
          </a:prstGeom>
        </p:spPr>
      </p:sp>
      <p:sp>
        <p:nvSpPr>
          <p:cNvPr id="1283" name="PlaceHolder 2"/>
          <p:cNvSpPr>
            <a:spLocks noGrp="1"/>
          </p:cNvSpPr>
          <p:nvPr>
            <p:ph type="body"/>
          </p:nvPr>
        </p:nvSpPr>
        <p:spPr>
          <a:xfrm>
            <a:off x="777240" y="4777560"/>
            <a:ext cx="6217560" cy="4525920"/>
          </a:xfrm>
          <a:prstGeom prst="rect">
            <a:avLst/>
          </a:prstGeom>
        </p:spPr>
        <p:txBody>
          <a:bodyPr lIns="0" tIns="0" rIns="0" bIns="0">
            <a:spAutoFit/>
          </a:bodyPr>
          <a:lstStyle/>
          <a:p>
            <a:r>
              <a:rPr lang="en-CA" sz="2000" b="0" strike="noStrike" spc="-1" dirty="0">
                <a:latin typeface="Arial"/>
              </a:rPr>
              <a:t>for the Light Sampling estimator we need to evaluate the layered material for a fixed pair of view and light directions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4" name="PlaceHolder 1"/>
          <p:cNvSpPr>
            <a:spLocks noGrp="1" noRot="1" noChangeAspect="1"/>
          </p:cNvSpPr>
          <p:nvPr>
            <p:ph type="sldImg"/>
          </p:nvPr>
        </p:nvSpPr>
        <p:spPr>
          <a:xfrm>
            <a:off x="534988" y="763588"/>
            <a:ext cx="6702425" cy="3771900"/>
          </a:xfrm>
          <a:prstGeom prst="rect">
            <a:avLst/>
          </a:prstGeom>
        </p:spPr>
      </p:sp>
      <p:sp>
        <p:nvSpPr>
          <p:cNvPr id="1285" name="PlaceHolder 2"/>
          <p:cNvSpPr>
            <a:spLocks noGrp="1"/>
          </p:cNvSpPr>
          <p:nvPr>
            <p:ph type="body"/>
          </p:nvPr>
        </p:nvSpPr>
        <p:spPr>
          <a:xfrm>
            <a:off x="777240" y="4777560"/>
            <a:ext cx="6217560" cy="4525920"/>
          </a:xfrm>
          <a:prstGeom prst="rect">
            <a:avLst/>
          </a:prstGeom>
        </p:spPr>
        <p:txBody>
          <a:bodyPr lIns="0" tIns="0" rIns="0" bIns="0">
            <a:spAutoFit/>
          </a:bodyPr>
          <a:lstStyle/>
          <a:p>
            <a:r>
              <a:rPr lang="en-CA" sz="2000" b="0" strike="noStrike" spc="-1">
                <a:latin typeface="Arial"/>
              </a:rPr>
              <a:t>For the BSDF Sampling strategy we must be able to sample a direction proportionally to the distribution of the layered material as well as computing the associated sampling weight, </a:t>
            </a:r>
          </a:p>
          <a:p>
            <a:endParaRPr lang="en-CA" sz="2000" b="0" strike="noStrike" spc="-1">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6" name="PlaceHolder 1"/>
          <p:cNvSpPr>
            <a:spLocks noGrp="1" noRot="1" noChangeAspect="1"/>
          </p:cNvSpPr>
          <p:nvPr>
            <p:ph type="sldImg"/>
          </p:nvPr>
        </p:nvSpPr>
        <p:spPr>
          <a:xfrm>
            <a:off x="534988" y="763588"/>
            <a:ext cx="6702425" cy="3771900"/>
          </a:xfrm>
          <a:prstGeom prst="rect">
            <a:avLst/>
          </a:prstGeom>
        </p:spPr>
      </p:sp>
      <p:sp>
        <p:nvSpPr>
          <p:cNvPr id="1287" name="PlaceHolder 2"/>
          <p:cNvSpPr>
            <a:spLocks noGrp="1"/>
          </p:cNvSpPr>
          <p:nvPr>
            <p:ph type="body"/>
          </p:nvPr>
        </p:nvSpPr>
        <p:spPr>
          <a:xfrm>
            <a:off x="777240" y="4777560"/>
            <a:ext cx="6217560" cy="4525920"/>
          </a:xfrm>
          <a:prstGeom prst="rect">
            <a:avLst/>
          </a:prstGeom>
        </p:spPr>
        <p:txBody>
          <a:bodyPr lIns="0" tIns="0" rIns="0" bIns="0">
            <a:spAutoFit/>
          </a:bodyPr>
          <a:lstStyle/>
          <a:p>
            <a:r>
              <a:rPr lang="en-CA" sz="2000" b="0" strike="noStrike" spc="-1">
                <a:latin typeface="Arial"/>
              </a:rPr>
              <a:t>And finally, evaluating the pdf of the material to allow the integrator to compute the MIS weights to blend the BSDF and light sampling strategies.</a:t>
            </a:r>
          </a:p>
          <a:p>
            <a:endParaRPr lang="en-CA" sz="2000" b="0" strike="noStrike"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4" name="PlaceHolder 1"/>
          <p:cNvSpPr>
            <a:spLocks noGrp="1" noRot="1" noChangeAspect="1"/>
          </p:cNvSpPr>
          <p:nvPr>
            <p:ph type="sldImg"/>
          </p:nvPr>
        </p:nvSpPr>
        <p:spPr>
          <a:xfrm>
            <a:off x="533400" y="763588"/>
            <a:ext cx="6705600" cy="3771900"/>
          </a:xfrm>
          <a:prstGeom prst="rect">
            <a:avLst/>
          </a:prstGeom>
        </p:spPr>
      </p:sp>
      <p:sp>
        <p:nvSpPr>
          <p:cNvPr id="1295" name="PlaceHolder 2"/>
          <p:cNvSpPr>
            <a:spLocks noGrp="1"/>
          </p:cNvSpPr>
          <p:nvPr>
            <p:ph type="body"/>
          </p:nvPr>
        </p:nvSpPr>
        <p:spPr>
          <a:xfrm>
            <a:off x="777240" y="4777560"/>
            <a:ext cx="6217560" cy="4525920"/>
          </a:xfrm>
          <a:prstGeom prst="rect">
            <a:avLst/>
          </a:prstGeom>
        </p:spPr>
        <p:txBody>
          <a:bodyPr lIns="0" tIns="0" rIns="0" bIns="0">
            <a:spAutoFit/>
          </a:bodyPr>
          <a:lstStyle/>
          <a:p>
            <a:r>
              <a:rPr lang="en-CA" sz="2000" b="0" strike="noStrike" spc="-1" dirty="0">
                <a:latin typeface="Arial"/>
              </a:rPr>
              <a:t>To evaluate a layered BSDF, we must estimate the integral over the space of paths that start with direction </a:t>
            </a:r>
            <a:r>
              <a:rPr lang="en-CA" sz="2000" b="0" strike="noStrike" spc="-1" dirty="0" err="1">
                <a:latin typeface="Arial"/>
              </a:rPr>
              <a:t>omega_i</a:t>
            </a:r>
            <a:r>
              <a:rPr lang="en-CA" sz="2000" b="0" strike="noStrike" spc="-1" dirty="0">
                <a:latin typeface="Arial"/>
              </a:rPr>
              <a:t> and exit the material with direction </a:t>
            </a:r>
            <a:r>
              <a:rPr lang="en-CA" sz="2000" b="0" strike="noStrike" spc="-1" dirty="0" err="1">
                <a:latin typeface="Arial"/>
              </a:rPr>
              <a:t>omega_o</a:t>
            </a:r>
            <a:r>
              <a:rPr lang="en-CA" sz="2000" b="0" strike="noStrike" spc="-1" dirty="0">
                <a:latin typeface="Arial"/>
              </a:rPr>
              <a:t>.</a:t>
            </a:r>
          </a:p>
          <a:p>
            <a:endParaRPr lang="en-CA" sz="2000" b="0" strike="noStrike" spc="-1" dirty="0">
              <a:latin typeface="Arial"/>
            </a:endParaRPr>
          </a:p>
          <a:p>
            <a:r>
              <a:rPr lang="en-CA" sz="2000" b="0" strike="noStrike" spc="-1" dirty="0">
                <a:latin typeface="Arial"/>
              </a:rPr>
              <a:t>Our solution offers a low-variance estimate to this integral and is MUCH faster than a full bidirectional method.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6" name="PlaceHolder 1"/>
          <p:cNvSpPr>
            <a:spLocks noGrp="1" noRot="1" noChangeAspect="1"/>
          </p:cNvSpPr>
          <p:nvPr>
            <p:ph type="sldImg"/>
          </p:nvPr>
        </p:nvSpPr>
        <p:spPr>
          <a:xfrm>
            <a:off x="534988" y="763588"/>
            <a:ext cx="6702425" cy="3771900"/>
          </a:xfrm>
          <a:prstGeom prst="rect">
            <a:avLst/>
          </a:prstGeom>
        </p:spPr>
      </p:sp>
      <p:sp>
        <p:nvSpPr>
          <p:cNvPr id="1297" name="PlaceHolder 2"/>
          <p:cNvSpPr>
            <a:spLocks noGrp="1"/>
          </p:cNvSpPr>
          <p:nvPr>
            <p:ph type="body"/>
          </p:nvPr>
        </p:nvSpPr>
        <p:spPr>
          <a:xfrm>
            <a:off x="777240" y="4777560"/>
            <a:ext cx="6217560" cy="4525920"/>
          </a:xfrm>
          <a:prstGeom prst="rect">
            <a:avLst/>
          </a:prstGeom>
        </p:spPr>
        <p:txBody>
          <a:bodyPr lIns="0" tIns="0" rIns="0" bIns="0">
            <a:spAutoFit/>
          </a:bodyPr>
          <a:lstStyle/>
          <a:p>
            <a:r>
              <a:rPr lang="en-CA" sz="2000" b="0" strike="noStrike" spc="-1">
                <a:latin typeface="Arial"/>
              </a:rPr>
              <a:t>To this end we first trace a path through the layered material until we exit.</a:t>
            </a:r>
          </a:p>
          <a:p>
            <a:r>
              <a:rPr lang="en-CA" sz="2000" b="0" strike="noStrike" spc="-1">
                <a:latin typeface="Arial"/>
              </a:rPr>
              <a:t>We will reuse this path to progressively compute an estimate to the integral over paths.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 name="PlaceHolder 1"/>
          <p:cNvSpPr>
            <a:spLocks noGrp="1" noRot="1" noChangeAspect="1"/>
          </p:cNvSpPr>
          <p:nvPr>
            <p:ph type="sldImg"/>
          </p:nvPr>
        </p:nvSpPr>
        <p:spPr>
          <a:xfrm>
            <a:off x="533400" y="763588"/>
            <a:ext cx="6705600" cy="3771900"/>
          </a:xfrm>
          <a:prstGeom prst="rect">
            <a:avLst/>
          </a:prstGeom>
        </p:spPr>
      </p:sp>
      <p:sp>
        <p:nvSpPr>
          <p:cNvPr id="1255" name="PlaceHolder 2"/>
          <p:cNvSpPr>
            <a:spLocks noGrp="1"/>
          </p:cNvSpPr>
          <p:nvPr>
            <p:ph type="body"/>
          </p:nvPr>
        </p:nvSpPr>
        <p:spPr>
          <a:xfrm>
            <a:off x="777240" y="4777560"/>
            <a:ext cx="6217560" cy="4525920"/>
          </a:xfrm>
          <a:prstGeom prst="rect">
            <a:avLst/>
          </a:prstGeom>
        </p:spPr>
        <p:txBody>
          <a:bodyPr lIns="0" tIns="0" rIns="0" bIns="0">
            <a:spAutoFit/>
          </a:bodyPr>
          <a:lstStyle/>
          <a:p>
            <a:r>
              <a:rPr lang="en-CA" sz="2000" b="0" strike="noStrike" spc="-1" dirty="0">
                <a:latin typeface="Arial"/>
              </a:rPr>
              <a:t>Many materials exhibit a layered nature.</a:t>
            </a:r>
          </a:p>
          <a:p>
            <a:r>
              <a:rPr lang="en-CA" sz="2000" b="0" strike="noStrike" spc="-1" dirty="0">
                <a:latin typeface="Arial"/>
              </a:rPr>
              <a:t>In this photograph we can observe the appearance of wood before and after applying an epoxy coat.</a:t>
            </a:r>
          </a:p>
          <a:p>
            <a:r>
              <a:rPr lang="en-CA" sz="2000" b="0" strike="noStrike" spc="-1" dirty="0">
                <a:latin typeface="Arial"/>
              </a:rPr>
              <a:t>This clear coat layer produces a finished smooth and glossy appearance on top of the rough and diffuse properties of wood.</a:t>
            </a:r>
          </a:p>
          <a:p>
            <a:endParaRPr lang="en-CA" sz="2000" b="0" strike="noStrike" spc="-1" dirty="0">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8" name="PlaceHolder 1"/>
          <p:cNvSpPr>
            <a:spLocks noGrp="1" noRot="1" noChangeAspect="1"/>
          </p:cNvSpPr>
          <p:nvPr>
            <p:ph type="sldImg"/>
          </p:nvPr>
        </p:nvSpPr>
        <p:spPr>
          <a:xfrm>
            <a:off x="534988" y="763588"/>
            <a:ext cx="6702425" cy="3771900"/>
          </a:xfrm>
          <a:prstGeom prst="rect">
            <a:avLst/>
          </a:prstGeom>
        </p:spPr>
      </p:sp>
      <p:sp>
        <p:nvSpPr>
          <p:cNvPr id="1299" name="PlaceHolder 2"/>
          <p:cNvSpPr>
            <a:spLocks noGrp="1"/>
          </p:cNvSpPr>
          <p:nvPr>
            <p:ph type="body"/>
          </p:nvPr>
        </p:nvSpPr>
        <p:spPr>
          <a:xfrm>
            <a:off x="777240" y="4777560"/>
            <a:ext cx="6217560" cy="4525920"/>
          </a:xfrm>
          <a:prstGeom prst="rect">
            <a:avLst/>
          </a:prstGeom>
        </p:spPr>
        <p:txBody>
          <a:bodyPr lIns="0" tIns="0" rIns="0" bIns="0">
            <a:spAutoFit/>
          </a:bodyPr>
          <a:lstStyle/>
          <a:p>
            <a:r>
              <a:rPr lang="en-CA" sz="2000" b="0" strike="noStrike" spc="-1" dirty="0">
                <a:latin typeface="Arial"/>
              </a:rPr>
              <a:t>The next step is to generate a path starting in the opposite direction that we will also reuse when connecting vertices.</a:t>
            </a:r>
          </a:p>
          <a:p>
            <a:endParaRPr lang="en-CA" sz="2000" b="0" strike="noStrike" spc="-1" dirty="0">
              <a:latin typeface="Arial"/>
            </a:endParaRPr>
          </a:p>
          <a:p>
            <a:r>
              <a:rPr lang="en-CA" sz="2000" b="0" strike="noStrike" spc="-1" dirty="0">
                <a:latin typeface="Arial"/>
              </a:rPr>
              <a:t>And then for each vertex in the forward direction (in green), we perform an explicit connection using our NEXT EVENT ESTIMATION.</a:t>
            </a:r>
          </a:p>
          <a:p>
            <a:endParaRPr lang="en-CA" sz="2000" b="0" strike="noStrike" spc="-1" dirty="0">
              <a:latin typeface="Arial"/>
            </a:endParaRPr>
          </a:p>
          <a:p>
            <a:r>
              <a:rPr lang="en-CA" sz="2000" b="0" strike="noStrike" spc="-1" dirty="0">
                <a:latin typeface="Arial"/>
              </a:rPr>
              <a:t>Vertices are either inside the medium</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 name="PlaceHolder 1"/>
          <p:cNvSpPr>
            <a:spLocks noGrp="1" noRot="1" noChangeAspect="1"/>
          </p:cNvSpPr>
          <p:nvPr>
            <p:ph type="sldImg"/>
          </p:nvPr>
        </p:nvSpPr>
        <p:spPr>
          <a:xfrm>
            <a:off x="533400" y="763588"/>
            <a:ext cx="6705600" cy="3771900"/>
          </a:xfrm>
          <a:prstGeom prst="rect">
            <a:avLst/>
          </a:prstGeom>
        </p:spPr>
      </p:sp>
      <p:sp>
        <p:nvSpPr>
          <p:cNvPr id="1301" name="PlaceHolder 2"/>
          <p:cNvSpPr>
            <a:spLocks noGrp="1"/>
          </p:cNvSpPr>
          <p:nvPr>
            <p:ph type="body"/>
          </p:nvPr>
        </p:nvSpPr>
        <p:spPr>
          <a:xfrm>
            <a:off x="777240" y="4777560"/>
            <a:ext cx="6217560" cy="4525920"/>
          </a:xfrm>
          <a:prstGeom prst="rect">
            <a:avLst/>
          </a:prstGeom>
        </p:spPr>
        <p:txBody>
          <a:bodyPr lIns="0" tIns="0" rIns="0" bIns="0">
            <a:spAutoFit/>
          </a:bodyPr>
          <a:lstStyle/>
          <a:p>
            <a:r>
              <a:rPr lang="en-CA" sz="2000" b="0" strike="noStrike" spc="-1">
                <a:latin typeface="Arial"/>
              </a:rPr>
              <a:t>Or on an interface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2" name="PlaceHolder 1"/>
          <p:cNvSpPr>
            <a:spLocks noGrp="1" noRot="1" noChangeAspect="1"/>
          </p:cNvSpPr>
          <p:nvPr>
            <p:ph type="sldImg"/>
          </p:nvPr>
        </p:nvSpPr>
        <p:spPr>
          <a:xfrm>
            <a:off x="533400" y="763588"/>
            <a:ext cx="6705600" cy="3771900"/>
          </a:xfrm>
          <a:prstGeom prst="rect">
            <a:avLst/>
          </a:prstGeom>
        </p:spPr>
      </p:sp>
      <p:sp>
        <p:nvSpPr>
          <p:cNvPr id="1303" name="PlaceHolder 2"/>
          <p:cNvSpPr>
            <a:spLocks noGrp="1"/>
          </p:cNvSpPr>
          <p:nvPr>
            <p:ph type="body"/>
          </p:nvPr>
        </p:nvSpPr>
        <p:spPr>
          <a:xfrm>
            <a:off x="777240" y="4777560"/>
            <a:ext cx="6217560" cy="4525920"/>
          </a:xfrm>
          <a:prstGeom prst="rect">
            <a:avLst/>
          </a:prstGeom>
        </p:spPr>
        <p:txBody>
          <a:bodyPr lIns="0" tIns="0" rIns="0" bIns="0">
            <a:spAutoFit/>
          </a:bodyPr>
          <a:lstStyle/>
          <a:p>
            <a:r>
              <a:rPr lang="en-CA" sz="2000" b="0" strike="noStrike" spc="-1">
                <a:latin typeface="Arial"/>
              </a:rPr>
              <a:t>One key advantage of our method is that it allows us to make explicit connections to vertices that are occluded by interface layers.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4" name="PlaceHolder 1"/>
          <p:cNvSpPr>
            <a:spLocks noGrp="1" noRot="1" noChangeAspect="1"/>
          </p:cNvSpPr>
          <p:nvPr>
            <p:ph type="sldImg"/>
          </p:nvPr>
        </p:nvSpPr>
        <p:spPr>
          <a:xfrm>
            <a:off x="533400" y="763588"/>
            <a:ext cx="6705600" cy="3771900"/>
          </a:xfrm>
          <a:prstGeom prst="rect">
            <a:avLst/>
          </a:prstGeom>
        </p:spPr>
      </p:sp>
      <p:sp>
        <p:nvSpPr>
          <p:cNvPr id="1305" name="PlaceHolder 2"/>
          <p:cNvSpPr>
            <a:spLocks noGrp="1"/>
          </p:cNvSpPr>
          <p:nvPr>
            <p:ph type="body"/>
          </p:nvPr>
        </p:nvSpPr>
        <p:spPr>
          <a:xfrm>
            <a:off x="777240" y="4777560"/>
            <a:ext cx="6217560" cy="4525920"/>
          </a:xfrm>
          <a:prstGeom prst="rect">
            <a:avLst/>
          </a:prstGeom>
        </p:spPr>
        <p:txBody>
          <a:bodyPr lIns="0" tIns="0" rIns="0" bIns="0">
            <a:spAutoFit/>
          </a:bodyPr>
          <a:lstStyle/>
          <a:p>
            <a:r>
              <a:rPr lang="en-CA" sz="2000" b="0" strike="noStrike" spc="-1" dirty="0">
                <a:latin typeface="Arial"/>
              </a:rPr>
              <a:t>However, in doing so, we must be careful to not connect certain vertices that lead to double counting path throughput contributions.</a:t>
            </a:r>
          </a:p>
          <a:p>
            <a:endParaRPr lang="en-CA" sz="2000" b="0" strike="noStrike" spc="-1" dirty="0">
              <a:latin typeface="Arial"/>
            </a:endParaRPr>
          </a:p>
          <a:p>
            <a:r>
              <a:rPr lang="en-CA" sz="2000" b="0" strike="noStrike" spc="-1" dirty="0">
                <a:latin typeface="Arial"/>
              </a:rPr>
              <a:t>We identify this class of vertices, when they conform with the following three criteria:</a:t>
            </a:r>
          </a:p>
          <a:p>
            <a:r>
              <a:rPr lang="en-CA" sz="2000" b="0" strike="noStrike" spc="-1" dirty="0">
                <a:latin typeface="Arial"/>
              </a:rPr>
              <a:t>- first, the vertex is located on an interface,</a:t>
            </a:r>
          </a:p>
          <a:p>
            <a:r>
              <a:rPr lang="en-CA" sz="2000" b="0" strike="noStrike" spc="-1" dirty="0">
                <a:latin typeface="Arial"/>
              </a:rPr>
              <a:t>- second, that interface connects to the path arriving from the opposite direction, </a:t>
            </a:r>
          </a:p>
          <a:p>
            <a:r>
              <a:rPr lang="en-CA" sz="2000" b="0" strike="noStrike" spc="-1" dirty="0">
                <a:latin typeface="Arial"/>
              </a:rPr>
              <a:t>- and, third, the connection requires a transmission event across the interface.</a:t>
            </a:r>
          </a:p>
          <a:p>
            <a:endParaRPr lang="en-CA" sz="2000" b="0" strike="noStrike" spc="-1" dirty="0">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6" name="PlaceHolder 1"/>
          <p:cNvSpPr>
            <a:spLocks noGrp="1" noRot="1" noChangeAspect="1"/>
          </p:cNvSpPr>
          <p:nvPr>
            <p:ph type="sldImg"/>
          </p:nvPr>
        </p:nvSpPr>
        <p:spPr>
          <a:xfrm>
            <a:off x="533400" y="763588"/>
            <a:ext cx="6705600" cy="3771900"/>
          </a:xfrm>
          <a:prstGeom prst="rect">
            <a:avLst/>
          </a:prstGeom>
        </p:spPr>
      </p:sp>
      <p:sp>
        <p:nvSpPr>
          <p:cNvPr id="1307" name="PlaceHolder 2"/>
          <p:cNvSpPr>
            <a:spLocks noGrp="1"/>
          </p:cNvSpPr>
          <p:nvPr>
            <p:ph type="body"/>
          </p:nvPr>
        </p:nvSpPr>
        <p:spPr>
          <a:xfrm>
            <a:off x="777240" y="4777560"/>
            <a:ext cx="6217560" cy="4525920"/>
          </a:xfrm>
          <a:prstGeom prst="rect">
            <a:avLst/>
          </a:prstGeom>
        </p:spPr>
        <p:txBody>
          <a:bodyPr lIns="0" tIns="0" rIns="0" bIns="0">
            <a:spAutoFit/>
          </a:bodyPr>
          <a:lstStyle/>
          <a:p>
            <a:r>
              <a:rPr lang="en-CA" sz="2000" b="0" strike="noStrike" spc="-1" dirty="0">
                <a:latin typeface="Arial"/>
              </a:rPr>
              <a:t>In this example only two vertices were not connected.</a:t>
            </a:r>
          </a:p>
          <a:p>
            <a:r>
              <a:rPr lang="en-CA" sz="2000" b="0" strike="noStrike" spc="-1" dirty="0">
                <a:latin typeface="Arial"/>
              </a:rPr>
              <a:t>They can be interpreted as residing on an emitter and the next-event estimations as performing explicit path tracing.</a:t>
            </a:r>
          </a:p>
          <a:p>
            <a:r>
              <a:rPr lang="en-CA" sz="2000" b="0" strike="noStrike" spc="-1" dirty="0">
                <a:latin typeface="Arial"/>
              </a:rPr>
              <a:t>Adding the emission of such vertices yields an incorrect result, since emission has already been accounted for previously as direct illumination.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8" name="PlaceHolder 1"/>
          <p:cNvSpPr>
            <a:spLocks noGrp="1" noRot="1" noChangeAspect="1"/>
          </p:cNvSpPr>
          <p:nvPr>
            <p:ph type="sldImg"/>
          </p:nvPr>
        </p:nvSpPr>
        <p:spPr>
          <a:xfrm>
            <a:off x="534988" y="763588"/>
            <a:ext cx="6702425" cy="3771900"/>
          </a:xfrm>
          <a:prstGeom prst="rect">
            <a:avLst/>
          </a:prstGeom>
        </p:spPr>
      </p:sp>
      <p:sp>
        <p:nvSpPr>
          <p:cNvPr id="1309" name="PlaceHolder 2"/>
          <p:cNvSpPr>
            <a:spLocks noGrp="1"/>
          </p:cNvSpPr>
          <p:nvPr>
            <p:ph type="body"/>
          </p:nvPr>
        </p:nvSpPr>
        <p:spPr>
          <a:xfrm>
            <a:off x="777240" y="4777560"/>
            <a:ext cx="6217560" cy="4525920"/>
          </a:xfrm>
          <a:prstGeom prst="rect">
            <a:avLst/>
          </a:prstGeom>
        </p:spPr>
        <p:txBody>
          <a:bodyPr lIns="0" tIns="0" rIns="0" bIns="0">
            <a:spAutoFit/>
          </a:bodyPr>
          <a:lstStyle/>
          <a:p>
            <a:r>
              <a:rPr lang="en-CA" sz="2000" b="0" strike="noStrike" spc="-1">
                <a:latin typeface="Arial"/>
              </a:rPr>
              <a:t>The sampling operation is straightforward.</a:t>
            </a:r>
          </a:p>
          <a:p>
            <a:r>
              <a:rPr lang="en-CA" sz="2000" b="0" strike="noStrike" spc="-1">
                <a:latin typeface="Arial"/>
              </a:rPr>
              <a:t>In this case, with initial direction omega_i, we generate a path through the layered material by importance sampling the associated phase function or BSDF at each scattering event.</a:t>
            </a:r>
          </a:p>
          <a:p>
            <a:r>
              <a:rPr lang="en-CA" sz="2000" b="0" strike="noStrike" spc="-1">
                <a:latin typeface="Arial"/>
              </a:rPr>
              <a:t>There's no need to store path information as we are only interested in data for the last vertex.</a:t>
            </a:r>
          </a:p>
          <a:p>
            <a:r>
              <a:rPr lang="en-CA" sz="2000" b="0" strike="noStrike" spc="-1">
                <a:latin typeface="Arial"/>
              </a:rPr>
              <a:t>Once the path exits the material, the outgoing direction is the requested sample and the path throughput is the sampling weight.</a:t>
            </a:r>
          </a:p>
          <a:p>
            <a:r>
              <a:rPr lang="en-CA" sz="2000" b="0" strike="noStrike" spc="-1">
                <a:latin typeface="Arial"/>
              </a:rPr>
              <a:t>This approach provides an importance sampling strategy for the layered material with the additional advantage of including the exact PDF of the sampled direction in the path throughput without any extra operations.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 name="PlaceHolder 1"/>
          <p:cNvSpPr>
            <a:spLocks noGrp="1" noRot="1" noChangeAspect="1"/>
          </p:cNvSpPr>
          <p:nvPr>
            <p:ph type="sldImg"/>
          </p:nvPr>
        </p:nvSpPr>
        <p:spPr>
          <a:xfrm>
            <a:off x="534988" y="763588"/>
            <a:ext cx="6702425" cy="3771900"/>
          </a:xfrm>
          <a:prstGeom prst="rect">
            <a:avLst/>
          </a:prstGeom>
        </p:spPr>
      </p:sp>
      <p:sp>
        <p:nvSpPr>
          <p:cNvPr id="1311" name="PlaceHolder 2"/>
          <p:cNvSpPr>
            <a:spLocks noGrp="1"/>
          </p:cNvSpPr>
          <p:nvPr>
            <p:ph type="body"/>
          </p:nvPr>
        </p:nvSpPr>
        <p:spPr>
          <a:xfrm>
            <a:off x="777240" y="4777560"/>
            <a:ext cx="6217560" cy="4585320"/>
          </a:xfrm>
          <a:prstGeom prst="rect">
            <a:avLst/>
          </a:prstGeom>
        </p:spPr>
        <p:txBody>
          <a:bodyPr lIns="0" tIns="0" rIns="0" bIns="0">
            <a:spAutoFit/>
          </a:bodyPr>
          <a:lstStyle/>
          <a:p>
            <a:r>
              <a:rPr lang="en-CA" sz="2000" b="0" strike="noStrike" spc="-1">
                <a:latin typeface="Arial"/>
              </a:rPr>
              <a:t>Evaluating the PDF of an outgoing direction given an incoming direction is a similar problem to evaluating the layered material for a pair of directions.</a:t>
            </a:r>
          </a:p>
          <a:p>
            <a:r>
              <a:rPr lang="en-CA" sz="2000" b="0" strike="noStrike" spc="-1">
                <a:latin typeface="Arial"/>
              </a:rPr>
              <a:t>However, this estimate will be used exclusively for computing MIS weights to combine unbiased BSDF and light sampling strategies.</a:t>
            </a:r>
          </a:p>
          <a:p>
            <a:r>
              <a:rPr lang="en-CA" sz="2000" b="0" strike="noStrike" spc="-1">
                <a:latin typeface="Arial"/>
              </a:rPr>
              <a:t>We take advantage of this and approximate the estimate by omitting scattering in participating media and restricting the maximum path length.</a:t>
            </a:r>
          </a:p>
          <a:p>
            <a:r>
              <a:rPr lang="en-CA" sz="2000" b="0" strike="noStrike" spc="-1">
                <a:latin typeface="Arial"/>
              </a:rPr>
              <a:t>Additionally, we use our unidirectional estimator with importance sampling connections.</a:t>
            </a:r>
          </a:p>
          <a:p>
            <a:r>
              <a:rPr lang="en-CA" sz="2000" b="0" strike="noStrike" spc="-1">
                <a:latin typeface="Arial"/>
              </a:rPr>
              <a:t>Our results converge to the same shape as the state-of-the-art, albeit being almost twice as fast with roughly the same variance noise.</a:t>
            </a:r>
          </a:p>
          <a:p>
            <a:endParaRPr lang="en-CA" sz="2000" b="0" strike="noStrike" spc="-1">
              <a:latin typeface="Arial"/>
            </a:endParaRPr>
          </a:p>
          <a:p>
            <a:endParaRPr lang="en-CA" sz="2000" b="0" strike="noStrike" spc="-1">
              <a:latin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2" name="PlaceHolder 1"/>
          <p:cNvSpPr>
            <a:spLocks noGrp="1" noRot="1" noChangeAspect="1"/>
          </p:cNvSpPr>
          <p:nvPr>
            <p:ph type="sldImg"/>
          </p:nvPr>
        </p:nvSpPr>
        <p:spPr>
          <a:xfrm>
            <a:off x="533400" y="763588"/>
            <a:ext cx="6705600" cy="3771900"/>
          </a:xfrm>
          <a:prstGeom prst="rect">
            <a:avLst/>
          </a:prstGeom>
        </p:spPr>
      </p:sp>
      <p:sp>
        <p:nvSpPr>
          <p:cNvPr id="1313" name="PlaceHolder 2"/>
          <p:cNvSpPr>
            <a:spLocks noGrp="1"/>
          </p:cNvSpPr>
          <p:nvPr>
            <p:ph type="body"/>
          </p:nvPr>
        </p:nvSpPr>
        <p:spPr>
          <a:xfrm>
            <a:off x="777240" y="4777560"/>
            <a:ext cx="6217560" cy="4525920"/>
          </a:xfrm>
          <a:prstGeom prst="rect">
            <a:avLst/>
          </a:prstGeom>
        </p:spPr>
        <p:txBody>
          <a:bodyPr lIns="0" tIns="0" rIns="0" bIns="0">
            <a:spAutoFit/>
          </a:bodyPr>
          <a:lstStyle/>
          <a:p>
            <a:r>
              <a:rPr lang="en-CA" sz="2000" b="0" strike="noStrike" spc="-1" dirty="0">
                <a:latin typeface="Arial"/>
              </a:rPr>
              <a:t>The performance gains of our evaluation method can be isolated by comparing render times of direct illumination using only the light sampling strategy.</a:t>
            </a:r>
          </a:p>
          <a:p>
            <a:r>
              <a:rPr lang="en-CA" sz="2000" b="0" strike="noStrike" spc="-1" dirty="0">
                <a:latin typeface="Arial"/>
              </a:rPr>
              <a:t>Here we show two comparisons at equal-time.</a:t>
            </a:r>
          </a:p>
          <a:p>
            <a:r>
              <a:rPr lang="en-CA" sz="2000" b="0" strike="noStrike" spc="-1" dirty="0">
                <a:latin typeface="Arial"/>
              </a:rPr>
              <a:t>On the left, we render using exclusively light sampling, and all the differences in performance rely on the cost of evaluating the layered material.</a:t>
            </a:r>
          </a:p>
          <a:p>
            <a:r>
              <a:rPr lang="en-CA" sz="2000" b="0" strike="noStrike" spc="-1" dirty="0">
                <a:latin typeface="Arial"/>
              </a:rPr>
              <a:t>Under this setup, our method renders 11 times more samples per pixel.</a:t>
            </a:r>
          </a:p>
          <a:p>
            <a:r>
              <a:rPr lang="en-CA" sz="2000" b="0" strike="noStrike" spc="-1" dirty="0">
                <a:latin typeface="Arial"/>
              </a:rPr>
              <a:t>On the right, we render direct illumination using MIS for BSDF and light sampling.</a:t>
            </a:r>
          </a:p>
          <a:p>
            <a:r>
              <a:rPr lang="en-CA" sz="2000" b="0" strike="noStrike" spc="-1" dirty="0">
                <a:latin typeface="Arial"/>
              </a:rPr>
              <a:t>In these conditions, performance depends on all three material operations, and our method generates 7 times more samples per pixel.</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4" name="PlaceHolder 1"/>
          <p:cNvSpPr>
            <a:spLocks noGrp="1" noRot="1" noChangeAspect="1"/>
          </p:cNvSpPr>
          <p:nvPr>
            <p:ph type="sldImg"/>
          </p:nvPr>
        </p:nvSpPr>
        <p:spPr>
          <a:xfrm>
            <a:off x="1371600" y="764280"/>
            <a:ext cx="5028480" cy="3771360"/>
          </a:xfrm>
          <a:prstGeom prst="rect">
            <a:avLst/>
          </a:prstGeom>
        </p:spPr>
      </p:sp>
      <p:sp>
        <p:nvSpPr>
          <p:cNvPr id="1315" name="PlaceHolder 2"/>
          <p:cNvSpPr>
            <a:spLocks noGrp="1"/>
          </p:cNvSpPr>
          <p:nvPr>
            <p:ph type="body"/>
          </p:nvPr>
        </p:nvSpPr>
        <p:spPr>
          <a:xfrm>
            <a:off x="777240" y="4777560"/>
            <a:ext cx="6217560" cy="4525920"/>
          </a:xfrm>
          <a:prstGeom prst="rect">
            <a:avLst/>
          </a:prstGeom>
        </p:spPr>
        <p:txBody>
          <a:bodyPr lIns="0" tIns="0" rIns="0" bIns="0">
            <a:spAutoFit/>
          </a:bodyPr>
          <a:lstStyle/>
          <a:p>
            <a:r>
              <a:rPr lang="en-CA" sz="2000" b="0" strike="noStrike" spc="-1">
                <a:latin typeface="Arial"/>
              </a:rPr>
              <a:t>We observed consistent speed ups in reaching equal-quality, under global illumination, that ranged from a factor of 2 to 6, depending on the scene.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6" name="PlaceHolder 1"/>
          <p:cNvSpPr>
            <a:spLocks noGrp="1" noRot="1" noChangeAspect="1"/>
          </p:cNvSpPr>
          <p:nvPr>
            <p:ph type="sldImg"/>
          </p:nvPr>
        </p:nvSpPr>
        <p:spPr>
          <a:xfrm>
            <a:off x="1371600" y="764280"/>
            <a:ext cx="5028480" cy="3771360"/>
          </a:xfrm>
          <a:prstGeom prst="rect">
            <a:avLst/>
          </a:prstGeom>
        </p:spPr>
      </p:sp>
      <p:sp>
        <p:nvSpPr>
          <p:cNvPr id="1317" name="PlaceHolder 2"/>
          <p:cNvSpPr>
            <a:spLocks noGrp="1"/>
          </p:cNvSpPr>
          <p:nvPr>
            <p:ph type="body"/>
          </p:nvPr>
        </p:nvSpPr>
        <p:spPr>
          <a:xfrm>
            <a:off x="777240" y="4777560"/>
            <a:ext cx="6217560" cy="4525920"/>
          </a:xfrm>
          <a:prstGeom prst="rect">
            <a:avLst/>
          </a:prstGeom>
        </p:spPr>
        <p:txBody>
          <a:bodyPr lIns="0" tIns="0" rIns="0" bIns="0">
            <a:spAutoFit/>
          </a:bodyPr>
          <a:lstStyle/>
          <a:p>
            <a:r>
              <a:rPr lang="en-CA" sz="2000" b="0" strike="noStrike" spc="-1">
                <a:latin typeface="Arial"/>
              </a:rPr>
              <a:t>In this scene, we compare side by side at equal time with the state-of-the-art.</a:t>
            </a:r>
          </a:p>
          <a:p>
            <a:r>
              <a:rPr lang="en-CA" sz="2000" b="0" strike="noStrike" spc="-1">
                <a:latin typeface="Arial"/>
              </a:rPr>
              <a:t>The speedup factor in sample cost is about 3.5,</a:t>
            </a:r>
          </a:p>
          <a:p>
            <a:r>
              <a:rPr lang="en-CA" sz="2000" b="0" strike="noStrike" spc="-1">
                <a:latin typeface="Arial"/>
              </a:rPr>
              <a:t>with a factor for equal-quality at 3.3</a:t>
            </a:r>
          </a:p>
          <a:p>
            <a:endParaRPr lang="en-CA" sz="20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 name="PlaceHolder 1"/>
          <p:cNvSpPr>
            <a:spLocks noGrp="1" noRot="1" noChangeAspect="1"/>
          </p:cNvSpPr>
          <p:nvPr>
            <p:ph type="sldImg"/>
          </p:nvPr>
        </p:nvSpPr>
        <p:spPr>
          <a:xfrm>
            <a:off x="533400" y="763588"/>
            <a:ext cx="6705600" cy="3771900"/>
          </a:xfrm>
          <a:prstGeom prst="rect">
            <a:avLst/>
          </a:prstGeom>
        </p:spPr>
      </p:sp>
      <p:sp>
        <p:nvSpPr>
          <p:cNvPr id="1257" name="PlaceHolder 2"/>
          <p:cNvSpPr>
            <a:spLocks noGrp="1"/>
          </p:cNvSpPr>
          <p:nvPr>
            <p:ph type="body"/>
          </p:nvPr>
        </p:nvSpPr>
        <p:spPr>
          <a:xfrm>
            <a:off x="777240" y="4777560"/>
            <a:ext cx="6217560" cy="4525920"/>
          </a:xfrm>
          <a:prstGeom prst="rect">
            <a:avLst/>
          </a:prstGeom>
        </p:spPr>
        <p:txBody>
          <a:bodyPr lIns="0" tIns="0" rIns="0" bIns="0">
            <a:spAutoFit/>
          </a:bodyPr>
          <a:lstStyle/>
          <a:p>
            <a:r>
              <a:rPr lang="en-CA" sz="2000" b="0" strike="noStrike" spc="-1">
                <a:latin typeface="Arial"/>
              </a:rPr>
              <a:t>Some artwork relies on layered configurations.</a:t>
            </a:r>
          </a:p>
          <a:p>
            <a:r>
              <a:rPr lang="en-CA" sz="2000" b="0" strike="noStrike" spc="-1">
                <a:latin typeface="Arial"/>
              </a:rPr>
              <a:t>In this photographs we see the work made by artisans from Capula in Mexico. </a:t>
            </a:r>
          </a:p>
          <a:p>
            <a:r>
              <a:rPr lang="en-CA" sz="2000" b="0" strike="noStrike" spc="-1">
                <a:latin typeface="Arial"/>
              </a:rPr>
              <a:t>A clay pot is carefully adorned with tiny colored dots  creating a spatially varying medium layer before applying a varnishing coat with a glossy look that  seals and preserves the material.</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 name="PlaceHolder 1"/>
          <p:cNvSpPr>
            <a:spLocks noGrp="1" noRot="1" noChangeAspect="1"/>
          </p:cNvSpPr>
          <p:nvPr>
            <p:ph type="sldImg"/>
          </p:nvPr>
        </p:nvSpPr>
        <p:spPr>
          <a:xfrm>
            <a:off x="533400" y="763588"/>
            <a:ext cx="6705600" cy="3771900"/>
          </a:xfrm>
          <a:prstGeom prst="rect">
            <a:avLst/>
          </a:prstGeom>
        </p:spPr>
      </p:sp>
      <p:sp>
        <p:nvSpPr>
          <p:cNvPr id="1321" name="PlaceHolder 2"/>
          <p:cNvSpPr>
            <a:spLocks noGrp="1"/>
          </p:cNvSpPr>
          <p:nvPr>
            <p:ph type="body"/>
          </p:nvPr>
        </p:nvSpPr>
        <p:spPr>
          <a:xfrm>
            <a:off x="777240" y="4777560"/>
            <a:ext cx="6217560" cy="4525920"/>
          </a:xfrm>
          <a:prstGeom prst="rect">
            <a:avLst/>
          </a:prstGeom>
        </p:spPr>
        <p:txBody>
          <a:bodyPr lIns="0" tIns="0" rIns="0" bIns="0">
            <a:spAutoFit/>
          </a:bodyPr>
          <a:lstStyle/>
          <a:p>
            <a:r>
              <a:rPr lang="en-CA" sz="2000" b="0" strike="noStrike" spc="-1" dirty="0">
                <a:latin typeface="Arial"/>
              </a:rPr>
              <a:t>We show a video sequence of our method where each frame takes roughly 30 seconds to render using 256 samples per pixel.</a:t>
            </a:r>
          </a:p>
          <a:p>
            <a:r>
              <a:rPr lang="en-CA" sz="2000" b="0" strike="noStrike" spc="-1" dirty="0">
                <a:latin typeface="Arial"/>
              </a:rPr>
              <a:t>In the same time the method by Guo and colleagues manages only 74 samples per pixel.</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2" name="PlaceHolder 1"/>
          <p:cNvSpPr>
            <a:spLocks noGrp="1" noRot="1" noChangeAspect="1"/>
          </p:cNvSpPr>
          <p:nvPr>
            <p:ph type="sldImg"/>
          </p:nvPr>
        </p:nvSpPr>
        <p:spPr>
          <a:xfrm>
            <a:off x="534988" y="763588"/>
            <a:ext cx="6702425" cy="3771900"/>
          </a:xfrm>
          <a:prstGeom prst="rect">
            <a:avLst/>
          </a:prstGeom>
        </p:spPr>
      </p:sp>
      <p:sp>
        <p:nvSpPr>
          <p:cNvPr id="1323" name="PlaceHolder 2"/>
          <p:cNvSpPr>
            <a:spLocks noGrp="1"/>
          </p:cNvSpPr>
          <p:nvPr>
            <p:ph type="body"/>
          </p:nvPr>
        </p:nvSpPr>
        <p:spPr>
          <a:xfrm>
            <a:off x="777240" y="4777560"/>
            <a:ext cx="6217560" cy="4525920"/>
          </a:xfrm>
          <a:prstGeom prst="rect">
            <a:avLst/>
          </a:prstGeom>
        </p:spPr>
        <p:txBody>
          <a:bodyPr lIns="0" tIns="0" rIns="0" bIns="0">
            <a:spAutoFit/>
          </a:bodyPr>
          <a:lstStyle/>
          <a:p>
            <a:r>
              <a:rPr lang="en-CA" sz="2000" b="0" strike="noStrike" spc="-1">
                <a:latin typeface="Arial"/>
              </a:rPr>
              <a:t>We compare at equal-time using the Globe scene from Guo and colleagues, with an average of 28 seconds per frame.</a:t>
            </a:r>
          </a:p>
          <a:p>
            <a:r>
              <a:rPr lang="en-CA" sz="2000" b="0" strike="noStrike" spc="-1">
                <a:latin typeface="Arial"/>
              </a:rPr>
              <a:t>Our method is able to render 384 samples per pixel and the state-of-the-art 76.</a:t>
            </a:r>
          </a:p>
          <a:p>
            <a:r>
              <a:rPr lang="en-CA" sz="2000" b="0" strike="noStrike" spc="-1">
                <a:latin typeface="Arial"/>
              </a:rPr>
              <a:t>When aiming for equal-quality, our method is four times faster.</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4" name="PlaceHolder 1"/>
          <p:cNvSpPr>
            <a:spLocks noGrp="1" noRot="1" noChangeAspect="1"/>
          </p:cNvSpPr>
          <p:nvPr>
            <p:ph type="sldImg"/>
          </p:nvPr>
        </p:nvSpPr>
        <p:spPr>
          <a:xfrm>
            <a:off x="534988" y="763588"/>
            <a:ext cx="6702425" cy="3771900"/>
          </a:xfrm>
          <a:prstGeom prst="rect">
            <a:avLst/>
          </a:prstGeom>
        </p:spPr>
      </p:sp>
      <p:sp>
        <p:nvSpPr>
          <p:cNvPr id="1325" name="PlaceHolder 2"/>
          <p:cNvSpPr>
            <a:spLocks noGrp="1"/>
          </p:cNvSpPr>
          <p:nvPr>
            <p:ph type="body"/>
          </p:nvPr>
        </p:nvSpPr>
        <p:spPr>
          <a:xfrm>
            <a:off x="777240" y="4777560"/>
            <a:ext cx="6217560" cy="4525920"/>
          </a:xfrm>
          <a:prstGeom prst="rect">
            <a:avLst/>
          </a:prstGeom>
        </p:spPr>
        <p:txBody>
          <a:bodyPr lIns="0" tIns="0" rIns="0" bIns="0">
            <a:spAutoFit/>
          </a:bodyPr>
          <a:lstStyle/>
          <a:p>
            <a:r>
              <a:rPr lang="en-CA" sz="2000" b="0" strike="noStrike" spc="-1">
                <a:latin typeface="Arial"/>
              </a:rPr>
              <a:t>Our coffee table scene presents a collection of different layered materials with spatially varying properties.</a:t>
            </a:r>
          </a:p>
          <a:p>
            <a:r>
              <a:rPr lang="en-CA" sz="2000" b="0" strike="noStrike" spc="-1">
                <a:latin typeface="Arial"/>
              </a:rPr>
              <a:t>In this scene, each frame took an average of 8 minutes to render.</a:t>
            </a:r>
          </a:p>
          <a:p>
            <a:r>
              <a:rPr lang="en-CA" sz="2000" b="0" strike="noStrike" spc="-1">
                <a:latin typeface="Arial"/>
              </a:rPr>
              <a:t>For this particular setup, our method is two times faster in reaching equal-quality.</a:t>
            </a:r>
          </a:p>
          <a:p>
            <a:endParaRPr lang="en-CA" sz="2000" b="0" strike="noStrike" spc="-1">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 name="PlaceHolder 1"/>
          <p:cNvSpPr>
            <a:spLocks noGrp="1" noRot="1" noChangeAspect="1"/>
          </p:cNvSpPr>
          <p:nvPr>
            <p:ph type="sldImg"/>
          </p:nvPr>
        </p:nvSpPr>
        <p:spPr>
          <a:xfrm>
            <a:off x="533400" y="763588"/>
            <a:ext cx="6705600" cy="3771900"/>
          </a:xfrm>
          <a:prstGeom prst="rect">
            <a:avLst/>
          </a:prstGeom>
        </p:spPr>
      </p:sp>
      <p:sp>
        <p:nvSpPr>
          <p:cNvPr id="1327" name="PlaceHolder 2"/>
          <p:cNvSpPr>
            <a:spLocks noGrp="1"/>
          </p:cNvSpPr>
          <p:nvPr>
            <p:ph type="body"/>
          </p:nvPr>
        </p:nvSpPr>
        <p:spPr>
          <a:xfrm>
            <a:off x="777240" y="4777560"/>
            <a:ext cx="6217560" cy="4525920"/>
          </a:xfrm>
          <a:prstGeom prst="rect">
            <a:avLst/>
          </a:prstGeom>
        </p:spPr>
        <p:txBody>
          <a:bodyPr lIns="0" tIns="0" rIns="0" bIns="0">
            <a:spAutoFit/>
          </a:bodyPr>
          <a:lstStyle/>
          <a:p>
            <a:pPr marL="216000" indent="-216000">
              <a:lnSpc>
                <a:spcPct val="100000"/>
              </a:lnSpc>
            </a:pPr>
            <a:r>
              <a:rPr lang="en-CA" sz="1800" b="0" strike="noStrike" spc="-1" dirty="0">
                <a:latin typeface="Arial"/>
              </a:rPr>
              <a:t>This work introduced an efficient method for rendering complex layered materials.</a:t>
            </a:r>
          </a:p>
          <a:p>
            <a:pPr marL="216000" indent="-216000">
              <a:lnSpc>
                <a:spcPct val="100000"/>
              </a:lnSpc>
            </a:pPr>
            <a:r>
              <a:rPr lang="en-CA" sz="1800" b="0" strike="noStrike" spc="-1" dirty="0">
                <a:latin typeface="Arial"/>
              </a:rPr>
              <a:t>By leveraging the position-free formulation, we proposed a unidirectional strategy with an improved next-event estimation method that achieves significant speedups over the state-of-the-art in reaching equal-quality.</a:t>
            </a:r>
          </a:p>
          <a:p>
            <a:pPr marL="216000" indent="-216000">
              <a:lnSpc>
                <a:spcPct val="100000"/>
              </a:lnSpc>
            </a:pPr>
            <a:endParaRPr lang="en-CA" sz="1800" b="0" strike="noStrike" spc="-1" dirty="0">
              <a:latin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 name="PlaceHolder 1"/>
          <p:cNvSpPr>
            <a:spLocks noGrp="1" noRot="1" noChangeAspect="1"/>
          </p:cNvSpPr>
          <p:nvPr>
            <p:ph type="sldImg"/>
          </p:nvPr>
        </p:nvSpPr>
        <p:spPr>
          <a:xfrm>
            <a:off x="533400" y="763588"/>
            <a:ext cx="6705600" cy="3771900"/>
          </a:xfrm>
          <a:prstGeom prst="rect">
            <a:avLst/>
          </a:prstGeom>
        </p:spPr>
      </p:sp>
      <p:sp>
        <p:nvSpPr>
          <p:cNvPr id="1327" name="PlaceHolder 2"/>
          <p:cNvSpPr>
            <a:spLocks noGrp="1"/>
          </p:cNvSpPr>
          <p:nvPr>
            <p:ph type="body"/>
          </p:nvPr>
        </p:nvSpPr>
        <p:spPr>
          <a:xfrm>
            <a:off x="777240" y="4777560"/>
            <a:ext cx="6217560" cy="4525920"/>
          </a:xfrm>
          <a:prstGeom prst="rect">
            <a:avLst/>
          </a:prstGeom>
        </p:spPr>
        <p:txBody>
          <a:bodyPr lIns="0" tIns="0" rIns="0" bIns="0">
            <a:spAutoFit/>
          </a:bodyPr>
          <a:lstStyle/>
          <a:p>
            <a:pPr marL="216000" indent="-216000">
              <a:lnSpc>
                <a:spcPct val="100000"/>
              </a:lnSpc>
            </a:pPr>
            <a:r>
              <a:rPr lang="en-CA" sz="1800" b="0" strike="noStrike" spc="-1" dirty="0">
                <a:latin typeface="Arial"/>
              </a:rPr>
              <a:t>Thank you for watching</a:t>
            </a:r>
          </a:p>
          <a:p>
            <a:pPr marL="216000" indent="-216000">
              <a:lnSpc>
                <a:spcPct val="100000"/>
              </a:lnSpc>
            </a:pPr>
            <a:endParaRPr lang="en-CA" sz="1800" b="0" strike="noStrike" spc="-1" dirty="0">
              <a:latin typeface="Arial"/>
            </a:endParaRPr>
          </a:p>
        </p:txBody>
      </p:sp>
    </p:spTree>
    <p:extLst>
      <p:ext uri="{BB962C8B-B14F-4D97-AF65-F5344CB8AC3E}">
        <p14:creationId xmlns:p14="http://schemas.microsoft.com/office/powerpoint/2010/main" val="3531377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8" name="PlaceHolder 1"/>
          <p:cNvSpPr>
            <a:spLocks noGrp="1" noRot="1" noChangeAspect="1"/>
          </p:cNvSpPr>
          <p:nvPr>
            <p:ph type="sldImg"/>
          </p:nvPr>
        </p:nvSpPr>
        <p:spPr>
          <a:xfrm>
            <a:off x="533400" y="763588"/>
            <a:ext cx="6705600" cy="3771900"/>
          </a:xfrm>
          <a:prstGeom prst="rect">
            <a:avLst/>
          </a:prstGeom>
        </p:spPr>
      </p:sp>
      <p:sp>
        <p:nvSpPr>
          <p:cNvPr id="1259" name="PlaceHolder 2"/>
          <p:cNvSpPr>
            <a:spLocks noGrp="1"/>
          </p:cNvSpPr>
          <p:nvPr>
            <p:ph type="body"/>
          </p:nvPr>
        </p:nvSpPr>
        <p:spPr>
          <a:xfrm>
            <a:off x="777240" y="4777560"/>
            <a:ext cx="6217560" cy="4525920"/>
          </a:xfrm>
          <a:prstGeom prst="rect">
            <a:avLst/>
          </a:prstGeom>
        </p:spPr>
        <p:txBody>
          <a:bodyPr lIns="0" tIns="0" rIns="0" bIns="0">
            <a:spAutoFit/>
          </a:bodyPr>
          <a:lstStyle/>
          <a:p>
            <a:r>
              <a:rPr lang="en-CA" sz="2000" b="0" strike="noStrike" spc="-1">
                <a:latin typeface="Arial"/>
              </a:rPr>
              <a:t>A layered material is formed by stacking interfaces (defined by a BSDF) and participating media.</a:t>
            </a:r>
          </a:p>
          <a:p>
            <a:r>
              <a:rPr lang="en-CA" sz="2000" b="0" strike="noStrike" spc="-1">
                <a:latin typeface="Arial"/>
              </a:rPr>
              <a:t>In this figure, we rendered a complex layered material that consists of </a:t>
            </a:r>
          </a:p>
          <a:p>
            <a:r>
              <a:rPr lang="en-CA" sz="2000" b="0" strike="noStrike" spc="-1">
                <a:latin typeface="Arial"/>
              </a:rPr>
              <a:t>a base normal mapped metallic material, </a:t>
            </a:r>
          </a:p>
          <a:p>
            <a:r>
              <a:rPr lang="en-CA" sz="2000" b="0" strike="noStrike" spc="-1">
                <a:latin typeface="Arial"/>
              </a:rPr>
              <a:t>coated with a colored anisotropic medium, </a:t>
            </a:r>
          </a:p>
          <a:p>
            <a:r>
              <a:rPr lang="en-CA" sz="2000" b="0" strike="noStrike" spc="-1">
                <a:latin typeface="Arial"/>
              </a:rPr>
              <a:t>a dielectric interface, </a:t>
            </a:r>
          </a:p>
          <a:p>
            <a:r>
              <a:rPr lang="en-CA" sz="2000" b="0" strike="noStrike" spc="-1">
                <a:latin typeface="Arial"/>
              </a:rPr>
              <a:t>a spatially varying medium </a:t>
            </a:r>
          </a:p>
          <a:p>
            <a:r>
              <a:rPr lang="en-CA" sz="2000" b="0" strike="noStrike" spc="-1">
                <a:latin typeface="Arial"/>
              </a:rPr>
              <a:t>and a normal mapped dielectric interface.</a:t>
            </a:r>
          </a:p>
          <a:p>
            <a:endParaRPr lang="en-CA" sz="2000" b="0" strike="noStrike" spc="-1">
              <a:latin typeface="Arial"/>
            </a:endParaRPr>
          </a:p>
          <a:p>
            <a:r>
              <a:rPr lang="en-CA" sz="2000" b="0" strike="noStrike" spc="-1">
                <a:latin typeface="Arial"/>
              </a:rPr>
              <a:t>Evaluating these type of materials using a simple combination of the individual profiles is not sufficient.</a:t>
            </a:r>
          </a:p>
          <a:p>
            <a:r>
              <a:rPr lang="en-CA" sz="2000" b="0" strike="noStrike" spc="-1">
                <a:latin typeface="Arial"/>
              </a:rPr>
              <a:t>Instead, we must account for the full light transport that occurs inside the material. </a:t>
            </a:r>
          </a:p>
          <a:p>
            <a:endParaRPr lang="en-CA" sz="20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PlaceHolder 1"/>
          <p:cNvSpPr>
            <a:spLocks noGrp="1" noRot="1" noChangeAspect="1"/>
          </p:cNvSpPr>
          <p:nvPr>
            <p:ph type="sldImg"/>
          </p:nvPr>
        </p:nvSpPr>
        <p:spPr>
          <a:xfrm>
            <a:off x="533400" y="763588"/>
            <a:ext cx="6705600" cy="3771900"/>
          </a:xfrm>
          <a:prstGeom prst="rect">
            <a:avLst/>
          </a:prstGeom>
        </p:spPr>
      </p:sp>
      <p:sp>
        <p:nvSpPr>
          <p:cNvPr id="1261" name="PlaceHolder 2"/>
          <p:cNvSpPr>
            <a:spLocks noGrp="1"/>
          </p:cNvSpPr>
          <p:nvPr>
            <p:ph type="body"/>
          </p:nvPr>
        </p:nvSpPr>
        <p:spPr>
          <a:xfrm>
            <a:off x="777240" y="4777560"/>
            <a:ext cx="6217560" cy="4525920"/>
          </a:xfrm>
          <a:prstGeom prst="rect">
            <a:avLst/>
          </a:prstGeom>
        </p:spPr>
        <p:txBody>
          <a:bodyPr lIns="0" tIns="0" rIns="0" bIns="0">
            <a:spAutoFit/>
          </a:bodyPr>
          <a:lstStyle/>
          <a:p>
            <a:r>
              <a:rPr lang="en-CA" sz="1800" b="0" strike="noStrike" spc="-1" dirty="0">
                <a:latin typeface="Arial"/>
              </a:rPr>
              <a:t>Even under a structured layered configuration, rendering these materials is challenging.</a:t>
            </a:r>
          </a:p>
          <a:p>
            <a:r>
              <a:rPr lang="en-CA" sz="1800" b="0" strike="noStrike" spc="-1" dirty="0">
                <a:latin typeface="Arial"/>
              </a:rPr>
              <a:t>In this scene, we model a layered material using scene-level explicit geometry at three scales and render using path tracing.</a:t>
            </a:r>
          </a:p>
          <a:p>
            <a:r>
              <a:rPr lang="en-CA" sz="1800" b="0" strike="noStrike" spc="-1" dirty="0">
                <a:latin typeface="Arial"/>
              </a:rPr>
              <a:t>Non-layered materials, like the checkered floor, need just a few samples to render correctly, but the layered material introduces high-variance that is only resolved using very high sampling rates.</a:t>
            </a:r>
          </a:p>
          <a:p>
            <a:r>
              <a:rPr lang="en-CA" sz="1800" b="0" strike="noStrike" spc="-1" dirty="0">
                <a:latin typeface="Arial"/>
              </a:rPr>
              <a:t>And this process is not cheap, generating paths through the layered material requires repeatedly querying intersection acceleration structures since each layer is treated as an independent object.</a:t>
            </a:r>
          </a:p>
          <a:p>
            <a:r>
              <a:rPr lang="en-CA" sz="1800" b="0" strike="noStrike" spc="-1" dirty="0">
                <a:latin typeface="Arial"/>
              </a:rPr>
              <a:t>Additionally, all layers are occluded by the top most interface, and as such, performing direct illumination operations on them is not possible.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 name="PlaceHolder 1"/>
          <p:cNvSpPr>
            <a:spLocks noGrp="1" noRot="1" noChangeAspect="1"/>
          </p:cNvSpPr>
          <p:nvPr>
            <p:ph type="sldImg"/>
          </p:nvPr>
        </p:nvSpPr>
        <p:spPr>
          <a:xfrm>
            <a:off x="533400" y="763588"/>
            <a:ext cx="6705600" cy="3771900"/>
          </a:xfrm>
          <a:prstGeom prst="rect">
            <a:avLst/>
          </a:prstGeom>
        </p:spPr>
      </p:sp>
      <p:sp>
        <p:nvSpPr>
          <p:cNvPr id="1263" name="PlaceHolder 2"/>
          <p:cNvSpPr>
            <a:spLocks noGrp="1"/>
          </p:cNvSpPr>
          <p:nvPr>
            <p:ph type="body"/>
          </p:nvPr>
        </p:nvSpPr>
        <p:spPr>
          <a:xfrm>
            <a:off x="777240" y="4777560"/>
            <a:ext cx="6217560" cy="4525920"/>
          </a:xfrm>
          <a:prstGeom prst="rect">
            <a:avLst/>
          </a:prstGeom>
        </p:spPr>
        <p:txBody>
          <a:bodyPr lIns="0" tIns="0" rIns="0" bIns="0">
            <a:spAutoFit/>
          </a:bodyPr>
          <a:lstStyle/>
          <a:p>
            <a:r>
              <a:rPr lang="en-CA" sz="2000" b="0" strike="noStrike" spc="-1" dirty="0">
                <a:latin typeface="Arial"/>
              </a:rPr>
              <a:t>Prior work abstract the layered material and present it to the renderer as a single BSDF.</a:t>
            </a:r>
          </a:p>
          <a:p>
            <a:endParaRPr lang="en-CA" sz="2000" b="0" strike="noStrike" spc="-1" dirty="0">
              <a:latin typeface="Arial"/>
            </a:endParaRPr>
          </a:p>
          <a:p>
            <a:r>
              <a:rPr lang="en-CA" sz="2000" b="0" strike="noStrike" spc="-1" dirty="0">
                <a:latin typeface="Arial"/>
              </a:rPr>
              <a:t>The work by Jakob and colleagues leverages a high performance method that relies on precomputed data for a fixed configuration. As such, support for spatially-varying properties is limited.</a:t>
            </a:r>
          </a:p>
          <a:p>
            <a:endParaRPr lang="en-CA" sz="2000" b="0" strike="noStrike" spc="-1" dirty="0">
              <a:latin typeface="Arial"/>
            </a:endParaRPr>
          </a:p>
          <a:p>
            <a:r>
              <a:rPr lang="en-CA" sz="2000" b="0" strike="noStrike" spc="-1" dirty="0" err="1">
                <a:latin typeface="Arial"/>
              </a:rPr>
              <a:t>Belcour</a:t>
            </a:r>
            <a:r>
              <a:rPr lang="en-CA" sz="2000" b="0" strike="noStrike" spc="-1" dirty="0">
                <a:latin typeface="Arial"/>
              </a:rPr>
              <a:t> proposed a model to operate on light transport statistics, allowing his method to approximate the layered BSDF as a mixture of standard analytic glossy lobes.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 name="PlaceHolder 1"/>
          <p:cNvSpPr>
            <a:spLocks noGrp="1" noRot="1" noChangeAspect="1"/>
          </p:cNvSpPr>
          <p:nvPr>
            <p:ph type="sldImg"/>
          </p:nvPr>
        </p:nvSpPr>
        <p:spPr>
          <a:xfrm>
            <a:off x="1371600" y="764280"/>
            <a:ext cx="5028480" cy="3771360"/>
          </a:xfrm>
          <a:prstGeom prst="rect">
            <a:avLst/>
          </a:prstGeom>
        </p:spPr>
      </p:sp>
      <p:sp>
        <p:nvSpPr>
          <p:cNvPr id="1265" name="PlaceHolder 2"/>
          <p:cNvSpPr>
            <a:spLocks noGrp="1"/>
          </p:cNvSpPr>
          <p:nvPr>
            <p:ph type="body"/>
          </p:nvPr>
        </p:nvSpPr>
        <p:spPr>
          <a:xfrm>
            <a:off x="777240" y="4777560"/>
            <a:ext cx="6217560" cy="4525920"/>
          </a:xfrm>
          <a:prstGeom prst="rect">
            <a:avLst/>
          </a:prstGeom>
        </p:spPr>
        <p:txBody>
          <a:bodyPr lIns="0" tIns="0" rIns="0" bIns="0">
            <a:spAutoFit/>
          </a:bodyPr>
          <a:lstStyle/>
          <a:p>
            <a:r>
              <a:rPr lang="en-CA" sz="2000" b="0" strike="noStrike" spc="-1">
                <a:latin typeface="Arial"/>
              </a:rPr>
              <a:t>The work of Guo and colleagues introduced the position-free simplification to the microscale layered path space.</a:t>
            </a:r>
          </a:p>
          <a:p>
            <a:r>
              <a:rPr lang="en-CA" sz="2000" b="0" strike="noStrike" spc="-1">
                <a:latin typeface="Arial"/>
              </a:rPr>
              <a:t>This allowed to seamlessly incorporate arbitrarily spatially-varying properties, like normal maps and participating media coefficients, to all layers without relying on additional approximations or precomputed data.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8" name="PlaceHolder 1"/>
          <p:cNvSpPr>
            <a:spLocks noGrp="1" noRot="1" noChangeAspect="1"/>
          </p:cNvSpPr>
          <p:nvPr>
            <p:ph type="sldImg"/>
          </p:nvPr>
        </p:nvSpPr>
        <p:spPr>
          <a:xfrm>
            <a:off x="533400" y="763588"/>
            <a:ext cx="6705600" cy="3771900"/>
          </a:xfrm>
          <a:prstGeom prst="rect">
            <a:avLst/>
          </a:prstGeom>
        </p:spPr>
      </p:sp>
      <p:sp>
        <p:nvSpPr>
          <p:cNvPr id="1269" name="PlaceHolder 2"/>
          <p:cNvSpPr>
            <a:spLocks noGrp="1"/>
          </p:cNvSpPr>
          <p:nvPr>
            <p:ph type="body"/>
          </p:nvPr>
        </p:nvSpPr>
        <p:spPr>
          <a:xfrm>
            <a:off x="777240" y="4777560"/>
            <a:ext cx="6217560" cy="4525920"/>
          </a:xfrm>
          <a:prstGeom prst="rect">
            <a:avLst/>
          </a:prstGeom>
        </p:spPr>
        <p:txBody>
          <a:bodyPr lIns="0" tIns="0" rIns="0" bIns="0">
            <a:spAutoFit/>
          </a:bodyPr>
          <a:lstStyle/>
          <a:p>
            <a:r>
              <a:rPr lang="en-CA" sz="2000" b="0" strike="noStrike" spc="-1">
                <a:latin typeface="Arial"/>
              </a:rPr>
              <a:t>In the position-free formulation, path vertices are not represented by points in a three dimensional space, where path segments and directions are implicit.</a:t>
            </a:r>
          </a:p>
          <a:p>
            <a:r>
              <a:rPr lang="en-CA" sz="2000" b="0" strike="noStrike" spc="-1">
                <a:latin typeface="Arial"/>
              </a:rPr>
              <a:t>Instead, each vertex is dependent on depth and direction and all events are located at the same horizontal position.</a:t>
            </a:r>
          </a:p>
          <a:p>
            <a:endParaRPr lang="en-CA" sz="20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 name="PlaceHolder 1"/>
          <p:cNvSpPr>
            <a:spLocks noGrp="1" noRot="1" noChangeAspect="1"/>
          </p:cNvSpPr>
          <p:nvPr>
            <p:ph type="sldImg"/>
          </p:nvPr>
        </p:nvSpPr>
        <p:spPr>
          <a:xfrm>
            <a:off x="533400" y="763588"/>
            <a:ext cx="6705600" cy="3771900"/>
          </a:xfrm>
          <a:prstGeom prst="rect">
            <a:avLst/>
          </a:prstGeom>
        </p:spPr>
      </p:sp>
      <p:sp>
        <p:nvSpPr>
          <p:cNvPr id="1271" name="PlaceHolder 2"/>
          <p:cNvSpPr>
            <a:spLocks noGrp="1"/>
          </p:cNvSpPr>
          <p:nvPr>
            <p:ph type="body"/>
          </p:nvPr>
        </p:nvSpPr>
        <p:spPr>
          <a:xfrm>
            <a:off x="777240" y="4777560"/>
            <a:ext cx="6217560" cy="4525920"/>
          </a:xfrm>
          <a:prstGeom prst="rect">
            <a:avLst/>
          </a:prstGeom>
        </p:spPr>
        <p:txBody>
          <a:bodyPr lIns="0" tIns="0" rIns="0" bIns="0">
            <a:spAutoFit/>
          </a:bodyPr>
          <a:lstStyle/>
          <a:p>
            <a:r>
              <a:rPr lang="en-CA" sz="2000" b="0" strike="noStrike" spc="-1" dirty="0">
                <a:latin typeface="Arial"/>
              </a:rPr>
              <a:t>As such, this reparameterization collapses all tangentially-translated paths onto a single depth-direction configuration.</a:t>
            </a:r>
          </a:p>
          <a:p>
            <a:endParaRPr lang="en-CA" sz="2000" b="0" strike="noStrike" spc="-1" dirty="0">
              <a:latin typeface="Arial"/>
            </a:endParaRPr>
          </a:p>
          <a:p>
            <a:r>
              <a:rPr lang="en-CA" sz="2000" b="0" strike="noStrike" spc="-1" dirty="0">
                <a:latin typeface="Arial"/>
              </a:rPr>
              <a:t>Eliminating the tangential spatial-variation simplifies a layered BSSRDF to a BSDF.</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3BB2-F90A-4B2C-8915-EB045F1A76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B411CAE-9A74-4485-8E48-793019C67A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D868A047-2C7F-4149-ABAB-B374FCC8D8FD}"/>
              </a:ext>
            </a:extLst>
          </p:cNvPr>
          <p:cNvSpPr>
            <a:spLocks noGrp="1"/>
          </p:cNvSpPr>
          <p:nvPr>
            <p:ph type="dt" sz="half" idx="10"/>
          </p:nvPr>
        </p:nvSpPr>
        <p:spPr/>
        <p:txBody>
          <a:bodyPr/>
          <a:lstStyle/>
          <a:p>
            <a:fld id="{D396B1BF-B058-42CB-B30B-3436845DE587}" type="datetimeFigureOut">
              <a:rPr lang="en-CA" smtClean="0"/>
              <a:t>27/05/2020</a:t>
            </a:fld>
            <a:endParaRPr lang="en-CA"/>
          </a:p>
        </p:txBody>
      </p:sp>
      <p:sp>
        <p:nvSpPr>
          <p:cNvPr id="5" name="Footer Placeholder 4">
            <a:extLst>
              <a:ext uri="{FF2B5EF4-FFF2-40B4-BE49-F238E27FC236}">
                <a16:creationId xmlns:a16="http://schemas.microsoft.com/office/drawing/2014/main" id="{23458727-E8E9-459B-8DEF-B1ABBD7CE55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699C89B-F916-490F-96CF-EADD3D6C613D}"/>
              </a:ext>
            </a:extLst>
          </p:cNvPr>
          <p:cNvSpPr>
            <a:spLocks noGrp="1"/>
          </p:cNvSpPr>
          <p:nvPr>
            <p:ph type="sldNum" sz="quarter" idx="12"/>
          </p:nvPr>
        </p:nvSpPr>
        <p:spPr/>
        <p:txBody>
          <a:bodyPr/>
          <a:lstStyle/>
          <a:p>
            <a:fld id="{2364E1EE-35D0-48F1-8E28-6AA31FFBC496}" type="slidenum">
              <a:rPr lang="en-CA" smtClean="0"/>
              <a:t>‹#›</a:t>
            </a:fld>
            <a:endParaRPr lang="en-CA"/>
          </a:p>
        </p:txBody>
      </p:sp>
    </p:spTree>
    <p:extLst>
      <p:ext uri="{BB962C8B-B14F-4D97-AF65-F5344CB8AC3E}">
        <p14:creationId xmlns:p14="http://schemas.microsoft.com/office/powerpoint/2010/main" val="1745642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1246E-FF89-4741-B84D-33D9853F2BED}"/>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0382B0B-E96D-4948-8F2C-45EA49D692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24DE95E-DF0E-4788-8997-E0720D255256}"/>
              </a:ext>
            </a:extLst>
          </p:cNvPr>
          <p:cNvSpPr>
            <a:spLocks noGrp="1"/>
          </p:cNvSpPr>
          <p:nvPr>
            <p:ph type="dt" sz="half" idx="10"/>
          </p:nvPr>
        </p:nvSpPr>
        <p:spPr/>
        <p:txBody>
          <a:bodyPr/>
          <a:lstStyle/>
          <a:p>
            <a:fld id="{D396B1BF-B058-42CB-B30B-3436845DE587}" type="datetimeFigureOut">
              <a:rPr lang="en-CA" smtClean="0"/>
              <a:t>27/05/2020</a:t>
            </a:fld>
            <a:endParaRPr lang="en-CA"/>
          </a:p>
        </p:txBody>
      </p:sp>
      <p:sp>
        <p:nvSpPr>
          <p:cNvPr id="5" name="Footer Placeholder 4">
            <a:extLst>
              <a:ext uri="{FF2B5EF4-FFF2-40B4-BE49-F238E27FC236}">
                <a16:creationId xmlns:a16="http://schemas.microsoft.com/office/drawing/2014/main" id="{D89EC980-BCA4-48B9-8D0A-A94C857C4D5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BBFABC8-A259-4B01-9FAF-F7DABA651D9F}"/>
              </a:ext>
            </a:extLst>
          </p:cNvPr>
          <p:cNvSpPr>
            <a:spLocks noGrp="1"/>
          </p:cNvSpPr>
          <p:nvPr>
            <p:ph type="sldNum" sz="quarter" idx="12"/>
          </p:nvPr>
        </p:nvSpPr>
        <p:spPr/>
        <p:txBody>
          <a:bodyPr/>
          <a:lstStyle/>
          <a:p>
            <a:fld id="{2364E1EE-35D0-48F1-8E28-6AA31FFBC496}" type="slidenum">
              <a:rPr lang="en-CA" smtClean="0"/>
              <a:t>‹#›</a:t>
            </a:fld>
            <a:endParaRPr lang="en-CA"/>
          </a:p>
        </p:txBody>
      </p:sp>
    </p:spTree>
    <p:extLst>
      <p:ext uri="{BB962C8B-B14F-4D97-AF65-F5344CB8AC3E}">
        <p14:creationId xmlns:p14="http://schemas.microsoft.com/office/powerpoint/2010/main" val="90792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A2F893-B5DA-4D98-B9D5-A1DEDDB967A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12F44B8-173F-4E78-86C6-D049A57CCA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966C20A-D891-4D14-B294-A99CB3CE6AD1}"/>
              </a:ext>
            </a:extLst>
          </p:cNvPr>
          <p:cNvSpPr>
            <a:spLocks noGrp="1"/>
          </p:cNvSpPr>
          <p:nvPr>
            <p:ph type="dt" sz="half" idx="10"/>
          </p:nvPr>
        </p:nvSpPr>
        <p:spPr/>
        <p:txBody>
          <a:bodyPr/>
          <a:lstStyle/>
          <a:p>
            <a:fld id="{D396B1BF-B058-42CB-B30B-3436845DE587}" type="datetimeFigureOut">
              <a:rPr lang="en-CA" smtClean="0"/>
              <a:t>27/05/2020</a:t>
            </a:fld>
            <a:endParaRPr lang="en-CA"/>
          </a:p>
        </p:txBody>
      </p:sp>
      <p:sp>
        <p:nvSpPr>
          <p:cNvPr id="5" name="Footer Placeholder 4">
            <a:extLst>
              <a:ext uri="{FF2B5EF4-FFF2-40B4-BE49-F238E27FC236}">
                <a16:creationId xmlns:a16="http://schemas.microsoft.com/office/drawing/2014/main" id="{F809EDFE-FD4E-44FC-B0D1-2D0CC17FD13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ED863A5-A18B-4AF4-815C-6D42C6080782}"/>
              </a:ext>
            </a:extLst>
          </p:cNvPr>
          <p:cNvSpPr>
            <a:spLocks noGrp="1"/>
          </p:cNvSpPr>
          <p:nvPr>
            <p:ph type="sldNum" sz="quarter" idx="12"/>
          </p:nvPr>
        </p:nvSpPr>
        <p:spPr/>
        <p:txBody>
          <a:bodyPr/>
          <a:lstStyle/>
          <a:p>
            <a:fld id="{2364E1EE-35D0-48F1-8E28-6AA31FFBC496}" type="slidenum">
              <a:rPr lang="en-CA" smtClean="0"/>
              <a:t>‹#›</a:t>
            </a:fld>
            <a:endParaRPr lang="en-CA"/>
          </a:p>
        </p:txBody>
      </p:sp>
    </p:spTree>
    <p:extLst>
      <p:ext uri="{BB962C8B-B14F-4D97-AF65-F5344CB8AC3E}">
        <p14:creationId xmlns:p14="http://schemas.microsoft.com/office/powerpoint/2010/main" val="1937360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562" y="569163"/>
            <a:ext cx="10971684" cy="552715"/>
          </a:xfrm>
          <a:prstGeom prst="rect">
            <a:avLst/>
          </a:prstGeom>
        </p:spPr>
        <p:txBody>
          <a:bodyPr lIns="0" tIns="0" rIns="0" bIns="0" anchor="ctr">
            <a:spAutoFit/>
          </a:bodyPr>
          <a:lstStyle/>
          <a:p>
            <a:pPr algn="ctr"/>
            <a:endParaRPr lang="en-CA" sz="3991" b="0" strike="noStrike" spc="-1">
              <a:latin typeface="Arial"/>
            </a:endParaRPr>
          </a:p>
        </p:txBody>
      </p:sp>
      <p:sp>
        <p:nvSpPr>
          <p:cNvPr id="6" name="PlaceHolder 2"/>
          <p:cNvSpPr>
            <a:spLocks noGrp="1"/>
          </p:cNvSpPr>
          <p:nvPr>
            <p:ph type="subTitle"/>
          </p:nvPr>
        </p:nvSpPr>
        <p:spPr>
          <a:xfrm>
            <a:off x="609562" y="3324818"/>
            <a:ext cx="10971684" cy="535981"/>
          </a:xfrm>
          <a:prstGeom prst="rect">
            <a:avLst/>
          </a:prstGeom>
        </p:spPr>
        <p:txBody>
          <a:bodyPr lIns="0" tIns="0" rIns="0" bIns="0" anchor="ctr">
            <a:spAutoFit/>
          </a:bodyPr>
          <a:lstStyle/>
          <a:p>
            <a:pPr algn="ctr"/>
            <a:endParaRPr lang="en-CA" sz="3870" b="0" strike="noStrike" spc="-1">
              <a:latin typeface="Arial"/>
            </a:endParaRPr>
          </a:p>
        </p:txBody>
      </p:sp>
    </p:spTree>
    <p:extLst>
      <p:ext uri="{BB962C8B-B14F-4D97-AF65-F5344CB8AC3E}">
        <p14:creationId xmlns:p14="http://schemas.microsoft.com/office/powerpoint/2010/main" val="141445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562" y="569163"/>
            <a:ext cx="10971684" cy="552715"/>
          </a:xfrm>
          <a:prstGeom prst="rect">
            <a:avLst/>
          </a:prstGeom>
        </p:spPr>
        <p:txBody>
          <a:bodyPr lIns="0" tIns="0" rIns="0" bIns="0" anchor="ctr">
            <a:spAutoFit/>
          </a:bodyPr>
          <a:lstStyle/>
          <a:p>
            <a:pPr algn="ctr"/>
            <a:endParaRPr lang="en-CA" sz="3991" b="0" strike="noStrike" spc="-1">
              <a:latin typeface="Arial"/>
            </a:endParaRPr>
          </a:p>
        </p:txBody>
      </p:sp>
      <p:sp>
        <p:nvSpPr>
          <p:cNvPr id="8" name="PlaceHolder 2"/>
          <p:cNvSpPr>
            <a:spLocks noGrp="1"/>
          </p:cNvSpPr>
          <p:nvPr>
            <p:ph type="body"/>
          </p:nvPr>
        </p:nvSpPr>
        <p:spPr>
          <a:xfrm>
            <a:off x="609562" y="1604399"/>
            <a:ext cx="10971684" cy="3976819"/>
          </a:xfrm>
          <a:prstGeom prst="rect">
            <a:avLst/>
          </a:prstGeom>
        </p:spPr>
        <p:txBody>
          <a:bodyPr lIns="0" tIns="0" rIns="0" bIns="0">
            <a:normAutofit/>
          </a:bodyPr>
          <a:lstStyle/>
          <a:p>
            <a:endParaRPr lang="en-CA" sz="2903" b="0" strike="noStrike" spc="-1">
              <a:latin typeface="Arial"/>
            </a:endParaRPr>
          </a:p>
        </p:txBody>
      </p:sp>
    </p:spTree>
    <p:extLst>
      <p:ext uri="{BB962C8B-B14F-4D97-AF65-F5344CB8AC3E}">
        <p14:creationId xmlns:p14="http://schemas.microsoft.com/office/powerpoint/2010/main" val="3739134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0355A-CEDB-420A-9976-2366B87C4AB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2F1D744-F375-4CDD-9655-EA72C9F09F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BA84453-DDB5-4F85-B52D-B96B25FFBA4A}"/>
              </a:ext>
            </a:extLst>
          </p:cNvPr>
          <p:cNvSpPr>
            <a:spLocks noGrp="1"/>
          </p:cNvSpPr>
          <p:nvPr>
            <p:ph type="dt" sz="half" idx="10"/>
          </p:nvPr>
        </p:nvSpPr>
        <p:spPr/>
        <p:txBody>
          <a:bodyPr/>
          <a:lstStyle/>
          <a:p>
            <a:fld id="{D396B1BF-B058-42CB-B30B-3436845DE587}" type="datetimeFigureOut">
              <a:rPr lang="en-CA" smtClean="0"/>
              <a:t>27/05/2020</a:t>
            </a:fld>
            <a:endParaRPr lang="en-CA"/>
          </a:p>
        </p:txBody>
      </p:sp>
      <p:sp>
        <p:nvSpPr>
          <p:cNvPr id="5" name="Footer Placeholder 4">
            <a:extLst>
              <a:ext uri="{FF2B5EF4-FFF2-40B4-BE49-F238E27FC236}">
                <a16:creationId xmlns:a16="http://schemas.microsoft.com/office/drawing/2014/main" id="{1EB33599-5C49-4B10-AAE6-553BD9EDE54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07BF1EA-FCAB-4D9E-AA84-5369063A82F5}"/>
              </a:ext>
            </a:extLst>
          </p:cNvPr>
          <p:cNvSpPr>
            <a:spLocks noGrp="1"/>
          </p:cNvSpPr>
          <p:nvPr>
            <p:ph type="sldNum" sz="quarter" idx="12"/>
          </p:nvPr>
        </p:nvSpPr>
        <p:spPr/>
        <p:txBody>
          <a:bodyPr/>
          <a:lstStyle/>
          <a:p>
            <a:fld id="{2364E1EE-35D0-48F1-8E28-6AA31FFBC496}" type="slidenum">
              <a:rPr lang="en-CA" smtClean="0"/>
              <a:t>‹#›</a:t>
            </a:fld>
            <a:endParaRPr lang="en-CA"/>
          </a:p>
        </p:txBody>
      </p:sp>
    </p:spTree>
    <p:extLst>
      <p:ext uri="{BB962C8B-B14F-4D97-AF65-F5344CB8AC3E}">
        <p14:creationId xmlns:p14="http://schemas.microsoft.com/office/powerpoint/2010/main" val="3282128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79911-A760-48ED-A160-D7E60880C1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D1806F6-E69C-4500-91F0-D010E3CEA5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8D0F67-603E-4862-B7E0-E1D3BBAA58EA}"/>
              </a:ext>
            </a:extLst>
          </p:cNvPr>
          <p:cNvSpPr>
            <a:spLocks noGrp="1"/>
          </p:cNvSpPr>
          <p:nvPr>
            <p:ph type="dt" sz="half" idx="10"/>
          </p:nvPr>
        </p:nvSpPr>
        <p:spPr/>
        <p:txBody>
          <a:bodyPr/>
          <a:lstStyle/>
          <a:p>
            <a:fld id="{D396B1BF-B058-42CB-B30B-3436845DE587}" type="datetimeFigureOut">
              <a:rPr lang="en-CA" smtClean="0"/>
              <a:t>27/05/2020</a:t>
            </a:fld>
            <a:endParaRPr lang="en-CA"/>
          </a:p>
        </p:txBody>
      </p:sp>
      <p:sp>
        <p:nvSpPr>
          <p:cNvPr id="5" name="Footer Placeholder 4">
            <a:extLst>
              <a:ext uri="{FF2B5EF4-FFF2-40B4-BE49-F238E27FC236}">
                <a16:creationId xmlns:a16="http://schemas.microsoft.com/office/drawing/2014/main" id="{D0C7FE33-6395-4BE7-BAEA-60829DF2277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B1DB476-3093-490C-BEFA-327DBE4C83B0}"/>
              </a:ext>
            </a:extLst>
          </p:cNvPr>
          <p:cNvSpPr>
            <a:spLocks noGrp="1"/>
          </p:cNvSpPr>
          <p:nvPr>
            <p:ph type="sldNum" sz="quarter" idx="12"/>
          </p:nvPr>
        </p:nvSpPr>
        <p:spPr/>
        <p:txBody>
          <a:bodyPr/>
          <a:lstStyle/>
          <a:p>
            <a:fld id="{2364E1EE-35D0-48F1-8E28-6AA31FFBC496}" type="slidenum">
              <a:rPr lang="en-CA" smtClean="0"/>
              <a:t>‹#›</a:t>
            </a:fld>
            <a:endParaRPr lang="en-CA"/>
          </a:p>
        </p:txBody>
      </p:sp>
    </p:spTree>
    <p:extLst>
      <p:ext uri="{BB962C8B-B14F-4D97-AF65-F5344CB8AC3E}">
        <p14:creationId xmlns:p14="http://schemas.microsoft.com/office/powerpoint/2010/main" val="635834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7E3C6-7BF9-4863-B586-052F3177971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ED9DA8B-AAFD-4C2E-A9D7-5A26BEC687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3EB83E60-447F-4FCC-995D-960A56E7CE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933087A9-7D6A-4105-969D-4522170879CB}"/>
              </a:ext>
            </a:extLst>
          </p:cNvPr>
          <p:cNvSpPr>
            <a:spLocks noGrp="1"/>
          </p:cNvSpPr>
          <p:nvPr>
            <p:ph type="dt" sz="half" idx="10"/>
          </p:nvPr>
        </p:nvSpPr>
        <p:spPr/>
        <p:txBody>
          <a:bodyPr/>
          <a:lstStyle/>
          <a:p>
            <a:fld id="{D396B1BF-B058-42CB-B30B-3436845DE587}" type="datetimeFigureOut">
              <a:rPr lang="en-CA" smtClean="0"/>
              <a:t>27/05/2020</a:t>
            </a:fld>
            <a:endParaRPr lang="en-CA"/>
          </a:p>
        </p:txBody>
      </p:sp>
      <p:sp>
        <p:nvSpPr>
          <p:cNvPr id="6" name="Footer Placeholder 5">
            <a:extLst>
              <a:ext uri="{FF2B5EF4-FFF2-40B4-BE49-F238E27FC236}">
                <a16:creationId xmlns:a16="http://schemas.microsoft.com/office/drawing/2014/main" id="{BEFE9F98-D8D3-41D4-90AF-A243901695F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56AD780-DCAC-4939-ACD5-9E2C9F6C644C}"/>
              </a:ext>
            </a:extLst>
          </p:cNvPr>
          <p:cNvSpPr>
            <a:spLocks noGrp="1"/>
          </p:cNvSpPr>
          <p:nvPr>
            <p:ph type="sldNum" sz="quarter" idx="12"/>
          </p:nvPr>
        </p:nvSpPr>
        <p:spPr/>
        <p:txBody>
          <a:bodyPr/>
          <a:lstStyle/>
          <a:p>
            <a:fld id="{2364E1EE-35D0-48F1-8E28-6AA31FFBC496}" type="slidenum">
              <a:rPr lang="en-CA" smtClean="0"/>
              <a:t>‹#›</a:t>
            </a:fld>
            <a:endParaRPr lang="en-CA"/>
          </a:p>
        </p:txBody>
      </p:sp>
    </p:spTree>
    <p:extLst>
      <p:ext uri="{BB962C8B-B14F-4D97-AF65-F5344CB8AC3E}">
        <p14:creationId xmlns:p14="http://schemas.microsoft.com/office/powerpoint/2010/main" val="1294657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B9746-20C6-412C-8D58-70CB549CFBAC}"/>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B59209F-195C-45C7-9BCC-8C956127EF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FCF12D-E2FA-460F-B1DE-6BE343640B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DCC8BEA4-F0B0-4570-9C7A-580CF9673D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9246AA-5D1D-4A0C-B92E-100D0B1C6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70D0B9D8-D300-46BA-917F-D988E23005B1}"/>
              </a:ext>
            </a:extLst>
          </p:cNvPr>
          <p:cNvSpPr>
            <a:spLocks noGrp="1"/>
          </p:cNvSpPr>
          <p:nvPr>
            <p:ph type="dt" sz="half" idx="10"/>
          </p:nvPr>
        </p:nvSpPr>
        <p:spPr/>
        <p:txBody>
          <a:bodyPr/>
          <a:lstStyle/>
          <a:p>
            <a:fld id="{D396B1BF-B058-42CB-B30B-3436845DE587}" type="datetimeFigureOut">
              <a:rPr lang="en-CA" smtClean="0"/>
              <a:t>27/05/2020</a:t>
            </a:fld>
            <a:endParaRPr lang="en-CA"/>
          </a:p>
        </p:txBody>
      </p:sp>
      <p:sp>
        <p:nvSpPr>
          <p:cNvPr id="8" name="Footer Placeholder 7">
            <a:extLst>
              <a:ext uri="{FF2B5EF4-FFF2-40B4-BE49-F238E27FC236}">
                <a16:creationId xmlns:a16="http://schemas.microsoft.com/office/drawing/2014/main" id="{186B4018-C78E-4E6D-8AE2-A182445ACA32}"/>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33EEE246-3741-4771-A04F-8FB1341BD7A2}"/>
              </a:ext>
            </a:extLst>
          </p:cNvPr>
          <p:cNvSpPr>
            <a:spLocks noGrp="1"/>
          </p:cNvSpPr>
          <p:nvPr>
            <p:ph type="sldNum" sz="quarter" idx="12"/>
          </p:nvPr>
        </p:nvSpPr>
        <p:spPr/>
        <p:txBody>
          <a:bodyPr/>
          <a:lstStyle/>
          <a:p>
            <a:fld id="{2364E1EE-35D0-48F1-8E28-6AA31FFBC496}" type="slidenum">
              <a:rPr lang="en-CA" smtClean="0"/>
              <a:t>‹#›</a:t>
            </a:fld>
            <a:endParaRPr lang="en-CA"/>
          </a:p>
        </p:txBody>
      </p:sp>
    </p:spTree>
    <p:extLst>
      <p:ext uri="{BB962C8B-B14F-4D97-AF65-F5344CB8AC3E}">
        <p14:creationId xmlns:p14="http://schemas.microsoft.com/office/powerpoint/2010/main" val="2024187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FDDE9-CA73-4B8D-A829-DCC3B12C102D}"/>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A535A450-8E53-4B74-99B8-0FE8A5BE9E99}"/>
              </a:ext>
            </a:extLst>
          </p:cNvPr>
          <p:cNvSpPr>
            <a:spLocks noGrp="1"/>
          </p:cNvSpPr>
          <p:nvPr>
            <p:ph type="dt" sz="half" idx="10"/>
          </p:nvPr>
        </p:nvSpPr>
        <p:spPr/>
        <p:txBody>
          <a:bodyPr/>
          <a:lstStyle/>
          <a:p>
            <a:fld id="{D396B1BF-B058-42CB-B30B-3436845DE587}" type="datetimeFigureOut">
              <a:rPr lang="en-CA" smtClean="0"/>
              <a:t>27/05/2020</a:t>
            </a:fld>
            <a:endParaRPr lang="en-CA"/>
          </a:p>
        </p:txBody>
      </p:sp>
      <p:sp>
        <p:nvSpPr>
          <p:cNvPr id="4" name="Footer Placeholder 3">
            <a:extLst>
              <a:ext uri="{FF2B5EF4-FFF2-40B4-BE49-F238E27FC236}">
                <a16:creationId xmlns:a16="http://schemas.microsoft.com/office/drawing/2014/main" id="{8DDE52AE-D84C-4669-A469-0F9FA3F36C70}"/>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9E807210-743E-4839-81FE-573EB1D90776}"/>
              </a:ext>
            </a:extLst>
          </p:cNvPr>
          <p:cNvSpPr>
            <a:spLocks noGrp="1"/>
          </p:cNvSpPr>
          <p:nvPr>
            <p:ph type="sldNum" sz="quarter" idx="12"/>
          </p:nvPr>
        </p:nvSpPr>
        <p:spPr/>
        <p:txBody>
          <a:bodyPr/>
          <a:lstStyle/>
          <a:p>
            <a:fld id="{2364E1EE-35D0-48F1-8E28-6AA31FFBC496}" type="slidenum">
              <a:rPr lang="en-CA" smtClean="0"/>
              <a:t>‹#›</a:t>
            </a:fld>
            <a:endParaRPr lang="en-CA"/>
          </a:p>
        </p:txBody>
      </p:sp>
    </p:spTree>
    <p:extLst>
      <p:ext uri="{BB962C8B-B14F-4D97-AF65-F5344CB8AC3E}">
        <p14:creationId xmlns:p14="http://schemas.microsoft.com/office/powerpoint/2010/main" val="1540832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8D410A-F2A5-4823-9F44-F0351B31EC2C}"/>
              </a:ext>
            </a:extLst>
          </p:cNvPr>
          <p:cNvSpPr>
            <a:spLocks noGrp="1"/>
          </p:cNvSpPr>
          <p:nvPr>
            <p:ph type="dt" sz="half" idx="10"/>
          </p:nvPr>
        </p:nvSpPr>
        <p:spPr/>
        <p:txBody>
          <a:bodyPr/>
          <a:lstStyle/>
          <a:p>
            <a:fld id="{D396B1BF-B058-42CB-B30B-3436845DE587}" type="datetimeFigureOut">
              <a:rPr lang="en-CA" smtClean="0"/>
              <a:t>27/05/2020</a:t>
            </a:fld>
            <a:endParaRPr lang="en-CA"/>
          </a:p>
        </p:txBody>
      </p:sp>
      <p:sp>
        <p:nvSpPr>
          <p:cNvPr id="3" name="Footer Placeholder 2">
            <a:extLst>
              <a:ext uri="{FF2B5EF4-FFF2-40B4-BE49-F238E27FC236}">
                <a16:creationId xmlns:a16="http://schemas.microsoft.com/office/drawing/2014/main" id="{2A70385D-21DF-48EE-8863-596F9B5A3454}"/>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E622FE61-2602-4E1A-96F5-A533D821432F}"/>
              </a:ext>
            </a:extLst>
          </p:cNvPr>
          <p:cNvSpPr>
            <a:spLocks noGrp="1"/>
          </p:cNvSpPr>
          <p:nvPr>
            <p:ph type="sldNum" sz="quarter" idx="12"/>
          </p:nvPr>
        </p:nvSpPr>
        <p:spPr/>
        <p:txBody>
          <a:bodyPr/>
          <a:lstStyle/>
          <a:p>
            <a:fld id="{2364E1EE-35D0-48F1-8E28-6AA31FFBC496}" type="slidenum">
              <a:rPr lang="en-CA" smtClean="0"/>
              <a:t>‹#›</a:t>
            </a:fld>
            <a:endParaRPr lang="en-CA"/>
          </a:p>
        </p:txBody>
      </p:sp>
    </p:spTree>
    <p:extLst>
      <p:ext uri="{BB962C8B-B14F-4D97-AF65-F5344CB8AC3E}">
        <p14:creationId xmlns:p14="http://schemas.microsoft.com/office/powerpoint/2010/main" val="3496339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C5206-07A9-43D4-8E15-8FF4110AA9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F778136-BA2E-41C5-A7B9-9511AA98EF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47E34E5A-A0A9-4473-BD01-439F534389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6968AF-EE62-45E5-9B98-01C297549B26}"/>
              </a:ext>
            </a:extLst>
          </p:cNvPr>
          <p:cNvSpPr>
            <a:spLocks noGrp="1"/>
          </p:cNvSpPr>
          <p:nvPr>
            <p:ph type="dt" sz="half" idx="10"/>
          </p:nvPr>
        </p:nvSpPr>
        <p:spPr/>
        <p:txBody>
          <a:bodyPr/>
          <a:lstStyle/>
          <a:p>
            <a:fld id="{D396B1BF-B058-42CB-B30B-3436845DE587}" type="datetimeFigureOut">
              <a:rPr lang="en-CA" smtClean="0"/>
              <a:t>27/05/2020</a:t>
            </a:fld>
            <a:endParaRPr lang="en-CA"/>
          </a:p>
        </p:txBody>
      </p:sp>
      <p:sp>
        <p:nvSpPr>
          <p:cNvPr id="6" name="Footer Placeholder 5">
            <a:extLst>
              <a:ext uri="{FF2B5EF4-FFF2-40B4-BE49-F238E27FC236}">
                <a16:creationId xmlns:a16="http://schemas.microsoft.com/office/drawing/2014/main" id="{830263A9-F6B8-4B52-AD02-DCE749029A3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0F6C974-670B-4B5D-946A-04E7E8414EA5}"/>
              </a:ext>
            </a:extLst>
          </p:cNvPr>
          <p:cNvSpPr>
            <a:spLocks noGrp="1"/>
          </p:cNvSpPr>
          <p:nvPr>
            <p:ph type="sldNum" sz="quarter" idx="12"/>
          </p:nvPr>
        </p:nvSpPr>
        <p:spPr/>
        <p:txBody>
          <a:bodyPr/>
          <a:lstStyle/>
          <a:p>
            <a:fld id="{2364E1EE-35D0-48F1-8E28-6AA31FFBC496}" type="slidenum">
              <a:rPr lang="en-CA" smtClean="0"/>
              <a:t>‹#›</a:t>
            </a:fld>
            <a:endParaRPr lang="en-CA"/>
          </a:p>
        </p:txBody>
      </p:sp>
    </p:spTree>
    <p:extLst>
      <p:ext uri="{BB962C8B-B14F-4D97-AF65-F5344CB8AC3E}">
        <p14:creationId xmlns:p14="http://schemas.microsoft.com/office/powerpoint/2010/main" val="660291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A2465-2EDC-421F-BE10-A2D6318B53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B6EB6BEF-9BD2-48B9-AE20-D38806E393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E4812953-FA97-4EC4-8F8B-D08B6C0857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23976D-9840-467D-8E42-8E4E77B0FE82}"/>
              </a:ext>
            </a:extLst>
          </p:cNvPr>
          <p:cNvSpPr>
            <a:spLocks noGrp="1"/>
          </p:cNvSpPr>
          <p:nvPr>
            <p:ph type="dt" sz="half" idx="10"/>
          </p:nvPr>
        </p:nvSpPr>
        <p:spPr/>
        <p:txBody>
          <a:bodyPr/>
          <a:lstStyle/>
          <a:p>
            <a:fld id="{D396B1BF-B058-42CB-B30B-3436845DE587}" type="datetimeFigureOut">
              <a:rPr lang="en-CA" smtClean="0"/>
              <a:t>27/05/2020</a:t>
            </a:fld>
            <a:endParaRPr lang="en-CA"/>
          </a:p>
        </p:txBody>
      </p:sp>
      <p:sp>
        <p:nvSpPr>
          <p:cNvPr id="6" name="Footer Placeholder 5">
            <a:extLst>
              <a:ext uri="{FF2B5EF4-FFF2-40B4-BE49-F238E27FC236}">
                <a16:creationId xmlns:a16="http://schemas.microsoft.com/office/drawing/2014/main" id="{CCD71B47-3ABC-4D31-81E1-EFDC33DDEC2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CFA0FC9-086A-4310-B441-5522DA02A6E4}"/>
              </a:ext>
            </a:extLst>
          </p:cNvPr>
          <p:cNvSpPr>
            <a:spLocks noGrp="1"/>
          </p:cNvSpPr>
          <p:nvPr>
            <p:ph type="sldNum" sz="quarter" idx="12"/>
          </p:nvPr>
        </p:nvSpPr>
        <p:spPr/>
        <p:txBody>
          <a:bodyPr/>
          <a:lstStyle/>
          <a:p>
            <a:fld id="{2364E1EE-35D0-48F1-8E28-6AA31FFBC496}" type="slidenum">
              <a:rPr lang="en-CA" smtClean="0"/>
              <a:t>‹#›</a:t>
            </a:fld>
            <a:endParaRPr lang="en-CA"/>
          </a:p>
        </p:txBody>
      </p:sp>
    </p:spTree>
    <p:extLst>
      <p:ext uri="{BB962C8B-B14F-4D97-AF65-F5344CB8AC3E}">
        <p14:creationId xmlns:p14="http://schemas.microsoft.com/office/powerpoint/2010/main" val="178474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72EE9D-A0D0-41CB-9281-EDFFFE89AC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A7B1A59-8EB7-4DBC-8B63-71B76A7FFF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9E6BD23-9818-43BC-A1CE-563C4A79CD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96B1BF-B058-42CB-B30B-3436845DE587}" type="datetimeFigureOut">
              <a:rPr lang="en-CA" smtClean="0"/>
              <a:t>27/05/2020</a:t>
            </a:fld>
            <a:endParaRPr lang="en-CA"/>
          </a:p>
        </p:txBody>
      </p:sp>
      <p:sp>
        <p:nvSpPr>
          <p:cNvPr id="5" name="Footer Placeholder 4">
            <a:extLst>
              <a:ext uri="{FF2B5EF4-FFF2-40B4-BE49-F238E27FC236}">
                <a16:creationId xmlns:a16="http://schemas.microsoft.com/office/drawing/2014/main" id="{F6D0FA68-01A6-44CA-A047-A03A97B38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B2D6188C-EF04-4691-92AB-67908EAE4B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64E1EE-35D0-48F1-8E28-6AA31FFBC496}" type="slidenum">
              <a:rPr lang="en-CA" smtClean="0"/>
              <a:t>‹#›</a:t>
            </a:fld>
            <a:endParaRPr lang="en-CA"/>
          </a:p>
        </p:txBody>
      </p:sp>
    </p:spTree>
    <p:extLst>
      <p:ext uri="{BB962C8B-B14F-4D97-AF65-F5344CB8AC3E}">
        <p14:creationId xmlns:p14="http://schemas.microsoft.com/office/powerpoint/2010/main" val="1484773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6.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Shape 1"/>
          <p:cNvSpPr txBox="1"/>
          <p:nvPr/>
        </p:nvSpPr>
        <p:spPr>
          <a:xfrm>
            <a:off x="357231" y="1492940"/>
            <a:ext cx="6607423" cy="2162564"/>
          </a:xfrm>
          <a:prstGeom prst="rect">
            <a:avLst/>
          </a:prstGeom>
          <a:noFill/>
          <a:ln>
            <a:noFill/>
          </a:ln>
        </p:spPr>
        <p:txBody>
          <a:bodyPr>
            <a:noAutofit/>
          </a:bodyPr>
          <a:lstStyle/>
          <a:p>
            <a:pPr defTabSz="1105875">
              <a:spcAft>
                <a:spcPts val="1714"/>
              </a:spcAft>
              <a:defRPr/>
            </a:pPr>
            <a:r>
              <a:rPr lang="en-CA" sz="4354" spc="-1">
                <a:solidFill>
                  <a:srgbClr val="000000"/>
                </a:solidFill>
                <a:latin typeface="Arial"/>
                <a:ea typeface="Open Sans Semibold"/>
                <a:cs typeface="DejaVu Sans"/>
              </a:rPr>
              <a:t>An Efficient Transport Estimator for Complex Layered Materials</a:t>
            </a:r>
            <a:endParaRPr lang="en-CA" sz="4354" spc="-1">
              <a:solidFill>
                <a:prstClr val="black"/>
              </a:solidFill>
              <a:latin typeface="Arial"/>
              <a:ea typeface="DejaVu Sans"/>
              <a:cs typeface="DejaVu Sans"/>
            </a:endParaRPr>
          </a:p>
        </p:txBody>
      </p:sp>
      <p:sp>
        <p:nvSpPr>
          <p:cNvPr id="48" name="CustomShape 2"/>
          <p:cNvSpPr/>
          <p:nvPr/>
        </p:nvSpPr>
        <p:spPr>
          <a:xfrm>
            <a:off x="749078" y="4364748"/>
            <a:ext cx="3059380" cy="1114992"/>
          </a:xfrm>
          <a:prstGeom prst="rect">
            <a:avLst/>
          </a:prstGeom>
          <a:noFill/>
          <a:ln>
            <a:noFill/>
          </a:ln>
        </p:spPr>
        <p:style>
          <a:lnRef idx="0">
            <a:scrgbClr r="0" g="0" b="0"/>
          </a:lnRef>
          <a:fillRef idx="0">
            <a:scrgbClr r="0" g="0" b="0"/>
          </a:fillRef>
          <a:effectRef idx="0">
            <a:scrgbClr r="0" g="0" b="0"/>
          </a:effectRef>
          <a:fontRef idx="minor"/>
        </p:style>
        <p:txBody>
          <a:bodyPr wrap="none" lIns="108847" tIns="54423" rIns="108847" bIns="54423">
            <a:spAutoFit/>
          </a:bodyPr>
          <a:lstStyle/>
          <a:p>
            <a:pPr defTabSz="1105875">
              <a:defRPr/>
            </a:pPr>
            <a:r>
              <a:rPr lang="en-CA" sz="2177" spc="-1">
                <a:solidFill>
                  <a:srgbClr val="000000"/>
                </a:solidFill>
                <a:latin typeface="Arial"/>
                <a:ea typeface="Droid Sans Fallback"/>
                <a:cs typeface="DejaVu Sans"/>
              </a:rPr>
              <a:t>Luis E. Gamboa</a:t>
            </a:r>
            <a:endParaRPr lang="en-CA" sz="2177" spc="-1">
              <a:solidFill>
                <a:prstClr val="black"/>
              </a:solidFill>
              <a:latin typeface="Arial"/>
              <a:ea typeface="DejaVu Sans"/>
              <a:cs typeface="DejaVu Sans"/>
            </a:endParaRPr>
          </a:p>
          <a:p>
            <a:pPr defTabSz="1105875">
              <a:defRPr/>
            </a:pPr>
            <a:r>
              <a:rPr lang="en-CA" sz="2177" spc="-1">
                <a:solidFill>
                  <a:srgbClr val="000000"/>
                </a:solidFill>
                <a:latin typeface="Arial"/>
                <a:ea typeface="Droid Sans Fallback"/>
                <a:cs typeface="DejaVu Sans"/>
              </a:rPr>
              <a:t>Adrien Gruson</a:t>
            </a:r>
            <a:endParaRPr lang="en-CA" sz="2177" spc="-1">
              <a:solidFill>
                <a:prstClr val="black"/>
              </a:solidFill>
              <a:latin typeface="Arial"/>
              <a:ea typeface="DejaVu Sans"/>
              <a:cs typeface="DejaVu Sans"/>
            </a:endParaRPr>
          </a:p>
          <a:p>
            <a:pPr defTabSz="1105875">
              <a:defRPr/>
            </a:pPr>
            <a:r>
              <a:rPr lang="en-CA" sz="2177" spc="-1">
                <a:solidFill>
                  <a:srgbClr val="000000"/>
                </a:solidFill>
                <a:latin typeface="Arial"/>
                <a:ea typeface="Droid Sans Fallback"/>
                <a:cs typeface="DejaVu Sans"/>
              </a:rPr>
              <a:t>Derek Nowrouzezahrai</a:t>
            </a:r>
            <a:endParaRPr lang="en-CA" sz="2177" spc="-1">
              <a:solidFill>
                <a:prstClr val="black"/>
              </a:solidFill>
              <a:latin typeface="Arial"/>
              <a:ea typeface="DejaVu Sans"/>
              <a:cs typeface="DejaVu Sans"/>
            </a:endParaRPr>
          </a:p>
        </p:txBody>
      </p:sp>
      <p:pic>
        <p:nvPicPr>
          <p:cNvPr id="49" name="Picture 48"/>
          <p:cNvPicPr/>
          <p:nvPr/>
        </p:nvPicPr>
        <p:blipFill>
          <a:blip r:embed="rId3"/>
          <a:stretch/>
        </p:blipFill>
        <p:spPr>
          <a:xfrm>
            <a:off x="6181394" y="1653162"/>
            <a:ext cx="5660022" cy="3626768"/>
          </a:xfrm>
          <a:prstGeom prst="rect">
            <a:avLst/>
          </a:prstGeom>
          <a:ln>
            <a:noFill/>
          </a:ln>
        </p:spPr>
      </p:pic>
      <p:pic>
        <p:nvPicPr>
          <p:cNvPr id="6" name="Picture 5">
            <a:extLst>
              <a:ext uri="{FF2B5EF4-FFF2-40B4-BE49-F238E27FC236}">
                <a16:creationId xmlns:a16="http://schemas.microsoft.com/office/drawing/2014/main" id="{18EEF510-ED03-4433-980D-3D4A756AEA64}"/>
              </a:ext>
            </a:extLst>
          </p:cNvPr>
          <p:cNvPicPr>
            <a:picLocks noChangeAspect="1"/>
          </p:cNvPicPr>
          <p:nvPr/>
        </p:nvPicPr>
        <p:blipFill>
          <a:blip r:embed="rId4">
            <a:lum/>
            <a:alphaModFix/>
          </a:blip>
          <a:srcRect/>
          <a:stretch>
            <a:fillRect/>
          </a:stretch>
        </p:blipFill>
        <p:spPr>
          <a:xfrm>
            <a:off x="3910559" y="5059052"/>
            <a:ext cx="1785938" cy="420688"/>
          </a:xfrm>
          <a:prstGeom prst="rect">
            <a:avLst/>
          </a:prstGeom>
          <a:noFill/>
          <a:ln>
            <a:noFill/>
          </a:ln>
        </p:spPr>
      </p:pic>
      <p:pic>
        <p:nvPicPr>
          <p:cNvPr id="7" name="Picture 6">
            <a:extLst>
              <a:ext uri="{FF2B5EF4-FFF2-40B4-BE49-F238E27FC236}">
                <a16:creationId xmlns:a16="http://schemas.microsoft.com/office/drawing/2014/main" id="{3BCC5D01-26ED-4567-919A-F326A45FD142}"/>
              </a:ext>
            </a:extLst>
          </p:cNvPr>
          <p:cNvPicPr>
            <a:picLocks noChangeAspect="1"/>
          </p:cNvPicPr>
          <p:nvPr/>
        </p:nvPicPr>
        <p:blipFill>
          <a:blip r:embed="rId5">
            <a:lum/>
            <a:alphaModFix/>
          </a:blip>
          <a:srcRect/>
          <a:stretch>
            <a:fillRect/>
          </a:stretch>
        </p:blipFill>
        <p:spPr>
          <a:xfrm>
            <a:off x="3712122" y="4122429"/>
            <a:ext cx="1984375" cy="9366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pic>
        <p:nvPicPr>
          <p:cNvPr id="122" name="Picture 121"/>
          <p:cNvPicPr/>
          <p:nvPr/>
        </p:nvPicPr>
        <p:blipFill>
          <a:blip r:embed="rId3"/>
          <a:stretch/>
        </p:blipFill>
        <p:spPr>
          <a:xfrm>
            <a:off x="346781" y="276906"/>
            <a:ext cx="1306159" cy="835942"/>
          </a:xfrm>
          <a:prstGeom prst="rect">
            <a:avLst/>
          </a:prstGeom>
          <a:ln>
            <a:noFill/>
          </a:ln>
        </p:spPr>
      </p:pic>
      <p:grpSp>
        <p:nvGrpSpPr>
          <p:cNvPr id="123" name="Group 2"/>
          <p:cNvGrpSpPr/>
          <p:nvPr/>
        </p:nvGrpSpPr>
        <p:grpSpPr>
          <a:xfrm>
            <a:off x="3314375" y="2509567"/>
            <a:ext cx="5132334" cy="990939"/>
            <a:chOff x="2740320" y="2075040"/>
            <a:chExt cx="4243680" cy="819360"/>
          </a:xfrm>
        </p:grpSpPr>
        <p:sp>
          <p:nvSpPr>
            <p:cNvPr id="124" name="Freeform 3"/>
            <p:cNvSpPr/>
            <p:nvPr/>
          </p:nvSpPr>
          <p:spPr>
            <a:xfrm>
              <a:off x="2740320" y="2075040"/>
              <a:ext cx="4244040" cy="806760"/>
            </a:xfrm>
            <a:custGeom>
              <a:avLst/>
              <a:gdLst/>
              <a:ahLst/>
              <a:cxnLst/>
              <a:rect l="0" t="0" r="r" b="b"/>
              <a:pathLst>
                <a:path w="11789" h="2241">
                  <a:moveTo>
                    <a:pt x="5894" y="2240"/>
                  </a:moveTo>
                  <a:lnTo>
                    <a:pt x="0" y="2240"/>
                  </a:lnTo>
                  <a:lnTo>
                    <a:pt x="0" y="0"/>
                  </a:lnTo>
                  <a:lnTo>
                    <a:pt x="11788" y="0"/>
                  </a:lnTo>
                  <a:lnTo>
                    <a:pt x="11788" y="2240"/>
                  </a:lnTo>
                  <a:lnTo>
                    <a:pt x="5894" y="2240"/>
                  </a:lnTo>
                </a:path>
              </a:pathLst>
            </a:custGeom>
            <a:solidFill>
              <a:srgbClr val="FFFFFF"/>
            </a:solidFill>
            <a:ln w="12600">
              <a:noFill/>
            </a:ln>
          </p:spPr>
        </p:sp>
        <p:sp>
          <p:nvSpPr>
            <p:cNvPr id="125" name="Freeform 4"/>
            <p:cNvSpPr/>
            <p:nvPr/>
          </p:nvSpPr>
          <p:spPr>
            <a:xfrm>
              <a:off x="2759400" y="2307960"/>
              <a:ext cx="177840" cy="324000"/>
            </a:xfrm>
            <a:custGeom>
              <a:avLst/>
              <a:gdLst/>
              <a:ahLst/>
              <a:cxnLst/>
              <a:rect l="0" t="0" r="r" b="b"/>
              <a:pathLst>
                <a:path w="494" h="900">
                  <a:moveTo>
                    <a:pt x="311" y="302"/>
                  </a:moveTo>
                  <a:lnTo>
                    <a:pt x="395" y="302"/>
                  </a:lnTo>
                  <a:cubicBezTo>
                    <a:pt x="414" y="302"/>
                    <a:pt x="426" y="302"/>
                    <a:pt x="426" y="280"/>
                  </a:cubicBezTo>
                  <a:cubicBezTo>
                    <a:pt x="426" y="272"/>
                    <a:pt x="414" y="272"/>
                    <a:pt x="398" y="272"/>
                  </a:cubicBezTo>
                  <a:lnTo>
                    <a:pt x="316" y="272"/>
                  </a:lnTo>
                  <a:lnTo>
                    <a:pt x="339" y="157"/>
                  </a:lnTo>
                  <a:cubicBezTo>
                    <a:pt x="342" y="137"/>
                    <a:pt x="356" y="67"/>
                    <a:pt x="361" y="56"/>
                  </a:cubicBezTo>
                  <a:cubicBezTo>
                    <a:pt x="370" y="36"/>
                    <a:pt x="386" y="22"/>
                    <a:pt x="409" y="22"/>
                  </a:cubicBezTo>
                  <a:cubicBezTo>
                    <a:pt x="412" y="22"/>
                    <a:pt x="437" y="22"/>
                    <a:pt x="456" y="39"/>
                  </a:cubicBezTo>
                  <a:cubicBezTo>
                    <a:pt x="412" y="45"/>
                    <a:pt x="403" y="78"/>
                    <a:pt x="403" y="92"/>
                  </a:cubicBezTo>
                  <a:cubicBezTo>
                    <a:pt x="403" y="115"/>
                    <a:pt x="420" y="126"/>
                    <a:pt x="440" y="126"/>
                  </a:cubicBezTo>
                  <a:cubicBezTo>
                    <a:pt x="465" y="126"/>
                    <a:pt x="493" y="106"/>
                    <a:pt x="493" y="67"/>
                  </a:cubicBezTo>
                  <a:cubicBezTo>
                    <a:pt x="493" y="22"/>
                    <a:pt x="448" y="0"/>
                    <a:pt x="409" y="0"/>
                  </a:cubicBezTo>
                  <a:cubicBezTo>
                    <a:pt x="375" y="0"/>
                    <a:pt x="311" y="17"/>
                    <a:pt x="283" y="115"/>
                  </a:cubicBezTo>
                  <a:cubicBezTo>
                    <a:pt x="277" y="137"/>
                    <a:pt x="274" y="146"/>
                    <a:pt x="249" y="272"/>
                  </a:cubicBezTo>
                  <a:lnTo>
                    <a:pt x="182" y="272"/>
                  </a:lnTo>
                  <a:cubicBezTo>
                    <a:pt x="162" y="272"/>
                    <a:pt x="151" y="272"/>
                    <a:pt x="151" y="288"/>
                  </a:cubicBezTo>
                  <a:cubicBezTo>
                    <a:pt x="151" y="302"/>
                    <a:pt x="160" y="302"/>
                    <a:pt x="179" y="302"/>
                  </a:cubicBezTo>
                  <a:lnTo>
                    <a:pt x="244" y="302"/>
                  </a:lnTo>
                  <a:lnTo>
                    <a:pt x="171" y="691"/>
                  </a:lnTo>
                  <a:cubicBezTo>
                    <a:pt x="151" y="787"/>
                    <a:pt x="134" y="876"/>
                    <a:pt x="84" y="876"/>
                  </a:cubicBezTo>
                  <a:cubicBezTo>
                    <a:pt x="81" y="876"/>
                    <a:pt x="56" y="876"/>
                    <a:pt x="36" y="859"/>
                  </a:cubicBezTo>
                  <a:cubicBezTo>
                    <a:pt x="81" y="857"/>
                    <a:pt x="92" y="820"/>
                    <a:pt x="92" y="806"/>
                  </a:cubicBezTo>
                  <a:cubicBezTo>
                    <a:pt x="92" y="784"/>
                    <a:pt x="73" y="770"/>
                    <a:pt x="53" y="770"/>
                  </a:cubicBezTo>
                  <a:cubicBezTo>
                    <a:pt x="28" y="770"/>
                    <a:pt x="0" y="792"/>
                    <a:pt x="0" y="831"/>
                  </a:cubicBezTo>
                  <a:cubicBezTo>
                    <a:pt x="0" y="873"/>
                    <a:pt x="45" y="899"/>
                    <a:pt x="84" y="899"/>
                  </a:cubicBezTo>
                  <a:cubicBezTo>
                    <a:pt x="137" y="899"/>
                    <a:pt x="179" y="840"/>
                    <a:pt x="196" y="803"/>
                  </a:cubicBezTo>
                  <a:cubicBezTo>
                    <a:pt x="227" y="739"/>
                    <a:pt x="249" y="621"/>
                    <a:pt x="252" y="613"/>
                  </a:cubicBezTo>
                  <a:lnTo>
                    <a:pt x="311" y="302"/>
                  </a:lnTo>
                </a:path>
              </a:pathLst>
            </a:custGeom>
            <a:solidFill>
              <a:srgbClr val="000000"/>
            </a:solidFill>
            <a:ln w="12600">
              <a:noFill/>
            </a:ln>
          </p:spPr>
        </p:sp>
        <p:sp>
          <p:nvSpPr>
            <p:cNvPr id="126" name="Freeform 5"/>
            <p:cNvSpPr/>
            <p:nvPr/>
          </p:nvSpPr>
          <p:spPr>
            <a:xfrm>
              <a:off x="2931840" y="2501280"/>
              <a:ext cx="100080" cy="113400"/>
            </a:xfrm>
            <a:custGeom>
              <a:avLst/>
              <a:gdLst/>
              <a:ahLst/>
              <a:cxnLst/>
              <a:rect l="0" t="0" r="r" b="b"/>
              <a:pathLst>
                <a:path w="278" h="315">
                  <a:moveTo>
                    <a:pt x="249" y="45"/>
                  </a:moveTo>
                  <a:cubicBezTo>
                    <a:pt x="232" y="50"/>
                    <a:pt x="221" y="64"/>
                    <a:pt x="221" y="78"/>
                  </a:cubicBezTo>
                  <a:cubicBezTo>
                    <a:pt x="221" y="95"/>
                    <a:pt x="235" y="101"/>
                    <a:pt x="244" y="101"/>
                  </a:cubicBezTo>
                  <a:cubicBezTo>
                    <a:pt x="252" y="101"/>
                    <a:pt x="277" y="95"/>
                    <a:pt x="277" y="62"/>
                  </a:cubicBezTo>
                  <a:cubicBezTo>
                    <a:pt x="277" y="14"/>
                    <a:pt x="227" y="0"/>
                    <a:pt x="185" y="0"/>
                  </a:cubicBezTo>
                  <a:cubicBezTo>
                    <a:pt x="76" y="0"/>
                    <a:pt x="56" y="81"/>
                    <a:pt x="56" y="101"/>
                  </a:cubicBezTo>
                  <a:cubicBezTo>
                    <a:pt x="56" y="126"/>
                    <a:pt x="73" y="143"/>
                    <a:pt x="81" y="151"/>
                  </a:cubicBezTo>
                  <a:cubicBezTo>
                    <a:pt x="101" y="165"/>
                    <a:pt x="112" y="168"/>
                    <a:pt x="160" y="176"/>
                  </a:cubicBezTo>
                  <a:cubicBezTo>
                    <a:pt x="174" y="179"/>
                    <a:pt x="218" y="188"/>
                    <a:pt x="218" y="224"/>
                  </a:cubicBezTo>
                  <a:cubicBezTo>
                    <a:pt x="218" y="235"/>
                    <a:pt x="213" y="260"/>
                    <a:pt x="182" y="280"/>
                  </a:cubicBezTo>
                  <a:cubicBezTo>
                    <a:pt x="154" y="294"/>
                    <a:pt x="120" y="294"/>
                    <a:pt x="112" y="294"/>
                  </a:cubicBezTo>
                  <a:cubicBezTo>
                    <a:pt x="84" y="294"/>
                    <a:pt x="45" y="288"/>
                    <a:pt x="28" y="266"/>
                  </a:cubicBezTo>
                  <a:cubicBezTo>
                    <a:pt x="53" y="263"/>
                    <a:pt x="67" y="244"/>
                    <a:pt x="67" y="224"/>
                  </a:cubicBezTo>
                  <a:cubicBezTo>
                    <a:pt x="67" y="207"/>
                    <a:pt x="56" y="199"/>
                    <a:pt x="39" y="199"/>
                  </a:cubicBezTo>
                  <a:cubicBezTo>
                    <a:pt x="20" y="199"/>
                    <a:pt x="0" y="216"/>
                    <a:pt x="0" y="246"/>
                  </a:cubicBezTo>
                  <a:cubicBezTo>
                    <a:pt x="0" y="288"/>
                    <a:pt x="45" y="314"/>
                    <a:pt x="112" y="314"/>
                  </a:cubicBezTo>
                  <a:cubicBezTo>
                    <a:pt x="241" y="314"/>
                    <a:pt x="263" y="227"/>
                    <a:pt x="263" y="199"/>
                  </a:cubicBezTo>
                  <a:cubicBezTo>
                    <a:pt x="263" y="134"/>
                    <a:pt x="193" y="123"/>
                    <a:pt x="168" y="118"/>
                  </a:cubicBezTo>
                  <a:cubicBezTo>
                    <a:pt x="162" y="115"/>
                    <a:pt x="143" y="112"/>
                    <a:pt x="140" y="112"/>
                  </a:cubicBezTo>
                  <a:cubicBezTo>
                    <a:pt x="115" y="106"/>
                    <a:pt x="101" y="92"/>
                    <a:pt x="101" y="78"/>
                  </a:cubicBezTo>
                  <a:cubicBezTo>
                    <a:pt x="101" y="62"/>
                    <a:pt x="115" y="42"/>
                    <a:pt x="129" y="34"/>
                  </a:cubicBezTo>
                  <a:cubicBezTo>
                    <a:pt x="148" y="20"/>
                    <a:pt x="174" y="20"/>
                    <a:pt x="185" y="20"/>
                  </a:cubicBezTo>
                  <a:cubicBezTo>
                    <a:pt x="199" y="20"/>
                    <a:pt x="235" y="22"/>
                    <a:pt x="249" y="45"/>
                  </a:cubicBezTo>
                </a:path>
              </a:pathLst>
            </a:custGeom>
            <a:solidFill>
              <a:srgbClr val="000000"/>
            </a:solidFill>
            <a:ln w="12600">
              <a:noFill/>
            </a:ln>
          </p:spPr>
        </p:sp>
        <p:sp>
          <p:nvSpPr>
            <p:cNvPr id="127" name="Freeform 6"/>
            <p:cNvSpPr/>
            <p:nvPr/>
          </p:nvSpPr>
          <p:spPr>
            <a:xfrm>
              <a:off x="3100320" y="229176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128" name="Freeform 7"/>
            <p:cNvSpPr/>
            <p:nvPr/>
          </p:nvSpPr>
          <p:spPr>
            <a:xfrm>
              <a:off x="3206880" y="240048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FF0000"/>
            </a:solidFill>
            <a:ln w="12600">
              <a:noFill/>
            </a:ln>
          </p:spPr>
        </p:sp>
        <p:sp>
          <p:nvSpPr>
            <p:cNvPr id="129" name="Freeform 8"/>
            <p:cNvSpPr/>
            <p:nvPr/>
          </p:nvSpPr>
          <p:spPr>
            <a:xfrm>
              <a:off x="3434760" y="244584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6"/>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8"/>
                    <a:pt x="120" y="342"/>
                    <a:pt x="129" y="322"/>
                  </a:cubicBezTo>
                  <a:cubicBezTo>
                    <a:pt x="134" y="305"/>
                    <a:pt x="160" y="244"/>
                    <a:pt x="162" y="235"/>
                  </a:cubicBezTo>
                  <a:cubicBezTo>
                    <a:pt x="165" y="227"/>
                    <a:pt x="168" y="218"/>
                    <a:pt x="168" y="213"/>
                  </a:cubicBezTo>
                  <a:cubicBezTo>
                    <a:pt x="168" y="179"/>
                    <a:pt x="140" y="154"/>
                    <a:pt x="101" y="154"/>
                  </a:cubicBezTo>
                  <a:cubicBezTo>
                    <a:pt x="31" y="154"/>
                    <a:pt x="0" y="249"/>
                    <a:pt x="0" y="260"/>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FF0000"/>
            </a:solidFill>
            <a:ln w="12600">
              <a:noFill/>
            </a:ln>
          </p:spPr>
        </p:sp>
        <p:sp>
          <p:nvSpPr>
            <p:cNvPr id="130" name="Freeform 9"/>
            <p:cNvSpPr/>
            <p:nvPr/>
          </p:nvSpPr>
          <p:spPr>
            <a:xfrm>
              <a:off x="3571920" y="2519640"/>
              <a:ext cx="42840" cy="107280"/>
            </a:xfrm>
            <a:custGeom>
              <a:avLst/>
              <a:gdLst/>
              <a:ahLst/>
              <a:cxnLst/>
              <a:rect l="0" t="0" r="r" b="b"/>
              <a:pathLst>
                <a:path w="119" h="298">
                  <a:moveTo>
                    <a:pt x="118" y="104"/>
                  </a:moveTo>
                  <a:cubicBezTo>
                    <a:pt x="118" y="39"/>
                    <a:pt x="92" y="0"/>
                    <a:pt x="53" y="0"/>
                  </a:cubicBezTo>
                  <a:cubicBezTo>
                    <a:pt x="20" y="0"/>
                    <a:pt x="0" y="25"/>
                    <a:pt x="0" y="53"/>
                  </a:cubicBezTo>
                  <a:cubicBezTo>
                    <a:pt x="0" y="78"/>
                    <a:pt x="20" y="106"/>
                    <a:pt x="53" y="106"/>
                  </a:cubicBezTo>
                  <a:cubicBezTo>
                    <a:pt x="64" y="106"/>
                    <a:pt x="78" y="101"/>
                    <a:pt x="90" y="92"/>
                  </a:cubicBezTo>
                  <a:cubicBezTo>
                    <a:pt x="92" y="90"/>
                    <a:pt x="92" y="90"/>
                    <a:pt x="92" y="90"/>
                  </a:cubicBezTo>
                  <a:cubicBezTo>
                    <a:pt x="95" y="90"/>
                    <a:pt x="95" y="90"/>
                    <a:pt x="95" y="104"/>
                  </a:cubicBezTo>
                  <a:cubicBezTo>
                    <a:pt x="95" y="179"/>
                    <a:pt x="62" y="238"/>
                    <a:pt x="28" y="272"/>
                  </a:cubicBezTo>
                  <a:cubicBezTo>
                    <a:pt x="17" y="280"/>
                    <a:pt x="17" y="283"/>
                    <a:pt x="17" y="286"/>
                  </a:cubicBezTo>
                  <a:cubicBezTo>
                    <a:pt x="17" y="294"/>
                    <a:pt x="22" y="297"/>
                    <a:pt x="25" y="297"/>
                  </a:cubicBezTo>
                  <a:cubicBezTo>
                    <a:pt x="36" y="297"/>
                    <a:pt x="118" y="221"/>
                    <a:pt x="118" y="104"/>
                  </a:cubicBezTo>
                </a:path>
              </a:pathLst>
            </a:custGeom>
            <a:solidFill>
              <a:srgbClr val="FF0000"/>
            </a:solidFill>
            <a:ln w="12600">
              <a:noFill/>
            </a:ln>
          </p:spPr>
        </p:sp>
        <p:sp>
          <p:nvSpPr>
            <p:cNvPr id="131" name="Freeform 10"/>
            <p:cNvSpPr/>
            <p:nvPr/>
          </p:nvSpPr>
          <p:spPr>
            <a:xfrm>
              <a:off x="3702960" y="240048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FF0000"/>
            </a:solidFill>
            <a:ln w="12600">
              <a:noFill/>
            </a:ln>
          </p:spPr>
        </p:sp>
        <p:sp>
          <p:nvSpPr>
            <p:cNvPr id="132" name="Freeform 11"/>
            <p:cNvSpPr/>
            <p:nvPr/>
          </p:nvSpPr>
          <p:spPr>
            <a:xfrm>
              <a:off x="3934800" y="2501280"/>
              <a:ext cx="117360" cy="113400"/>
            </a:xfrm>
            <a:custGeom>
              <a:avLst/>
              <a:gdLst/>
              <a:ahLst/>
              <a:cxnLst/>
              <a:rect l="0" t="0" r="r" b="b"/>
              <a:pathLst>
                <a:path w="326" h="315">
                  <a:moveTo>
                    <a:pt x="325" y="120"/>
                  </a:moveTo>
                  <a:cubicBezTo>
                    <a:pt x="325" y="45"/>
                    <a:pt x="269" y="0"/>
                    <a:pt x="199" y="0"/>
                  </a:cubicBezTo>
                  <a:cubicBezTo>
                    <a:pt x="98" y="0"/>
                    <a:pt x="0" y="98"/>
                    <a:pt x="0" y="193"/>
                  </a:cubicBezTo>
                  <a:cubicBezTo>
                    <a:pt x="0" y="260"/>
                    <a:pt x="50" y="314"/>
                    <a:pt x="126" y="314"/>
                  </a:cubicBezTo>
                  <a:cubicBezTo>
                    <a:pt x="227" y="314"/>
                    <a:pt x="325" y="221"/>
                    <a:pt x="325" y="120"/>
                  </a:cubicBezTo>
                  <a:moveTo>
                    <a:pt x="126" y="294"/>
                  </a:moveTo>
                  <a:cubicBezTo>
                    <a:pt x="92" y="294"/>
                    <a:pt x="59" y="272"/>
                    <a:pt x="59" y="216"/>
                  </a:cubicBezTo>
                  <a:cubicBezTo>
                    <a:pt x="59" y="188"/>
                    <a:pt x="70" y="120"/>
                    <a:pt x="98" y="81"/>
                  </a:cubicBezTo>
                  <a:cubicBezTo>
                    <a:pt x="129" y="36"/>
                    <a:pt x="168" y="20"/>
                    <a:pt x="199" y="20"/>
                  </a:cubicBezTo>
                  <a:cubicBezTo>
                    <a:pt x="238" y="20"/>
                    <a:pt x="269" y="45"/>
                    <a:pt x="269" y="98"/>
                  </a:cubicBezTo>
                  <a:cubicBezTo>
                    <a:pt x="269" y="112"/>
                    <a:pt x="260" y="182"/>
                    <a:pt x="230" y="230"/>
                  </a:cubicBezTo>
                  <a:cubicBezTo>
                    <a:pt x="204" y="272"/>
                    <a:pt x="162" y="294"/>
                    <a:pt x="126" y="294"/>
                  </a:cubicBezTo>
                </a:path>
              </a:pathLst>
            </a:custGeom>
            <a:solidFill>
              <a:srgbClr val="FF0000"/>
            </a:solidFill>
            <a:ln w="12600">
              <a:noFill/>
            </a:ln>
          </p:spPr>
        </p:sp>
        <p:sp>
          <p:nvSpPr>
            <p:cNvPr id="133" name="Freeform 12"/>
            <p:cNvSpPr/>
            <p:nvPr/>
          </p:nvSpPr>
          <p:spPr>
            <a:xfrm>
              <a:off x="4097160" y="229176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sp>
          <p:nvSpPr>
            <p:cNvPr id="134" name="Freeform 13"/>
            <p:cNvSpPr/>
            <p:nvPr/>
          </p:nvSpPr>
          <p:spPr>
            <a:xfrm>
              <a:off x="4332960" y="2426760"/>
              <a:ext cx="237240" cy="83880"/>
            </a:xfrm>
            <a:custGeom>
              <a:avLst/>
              <a:gdLst/>
              <a:ahLst/>
              <a:cxnLst/>
              <a:rect l="0" t="0" r="r" b="b"/>
              <a:pathLst>
                <a:path w="659" h="233">
                  <a:moveTo>
                    <a:pt x="624" y="39"/>
                  </a:moveTo>
                  <a:cubicBezTo>
                    <a:pt x="638" y="39"/>
                    <a:pt x="658" y="39"/>
                    <a:pt x="658" y="20"/>
                  </a:cubicBezTo>
                  <a:cubicBezTo>
                    <a:pt x="658" y="0"/>
                    <a:pt x="638" y="0"/>
                    <a:pt x="624" y="0"/>
                  </a:cubicBezTo>
                  <a:lnTo>
                    <a:pt x="34" y="0"/>
                  </a:lnTo>
                  <a:cubicBezTo>
                    <a:pt x="20" y="0"/>
                    <a:pt x="0" y="0"/>
                    <a:pt x="0" y="20"/>
                  </a:cubicBezTo>
                  <a:cubicBezTo>
                    <a:pt x="0" y="39"/>
                    <a:pt x="20" y="39"/>
                    <a:pt x="34" y="39"/>
                  </a:cubicBezTo>
                  <a:lnTo>
                    <a:pt x="624" y="39"/>
                  </a:lnTo>
                  <a:moveTo>
                    <a:pt x="624" y="232"/>
                  </a:moveTo>
                  <a:cubicBezTo>
                    <a:pt x="638" y="232"/>
                    <a:pt x="658" y="232"/>
                    <a:pt x="658" y="213"/>
                  </a:cubicBezTo>
                  <a:cubicBezTo>
                    <a:pt x="658" y="193"/>
                    <a:pt x="638" y="193"/>
                    <a:pt x="624" y="193"/>
                  </a:cubicBezTo>
                  <a:lnTo>
                    <a:pt x="34" y="193"/>
                  </a:lnTo>
                  <a:cubicBezTo>
                    <a:pt x="20" y="193"/>
                    <a:pt x="0" y="193"/>
                    <a:pt x="0" y="213"/>
                  </a:cubicBezTo>
                  <a:cubicBezTo>
                    <a:pt x="0" y="232"/>
                    <a:pt x="20" y="232"/>
                    <a:pt x="34" y="232"/>
                  </a:cubicBezTo>
                  <a:lnTo>
                    <a:pt x="624" y="232"/>
                  </a:lnTo>
                </a:path>
              </a:pathLst>
            </a:custGeom>
            <a:solidFill>
              <a:srgbClr val="000000"/>
            </a:solidFill>
            <a:ln w="12600">
              <a:noFill/>
            </a:ln>
          </p:spPr>
        </p:sp>
        <p:sp>
          <p:nvSpPr>
            <p:cNvPr id="135" name="Freeform 14"/>
            <p:cNvSpPr/>
            <p:nvPr/>
          </p:nvSpPr>
          <p:spPr>
            <a:xfrm>
              <a:off x="4707000" y="2075040"/>
              <a:ext cx="315720" cy="788400"/>
            </a:xfrm>
            <a:custGeom>
              <a:avLst/>
              <a:gdLst/>
              <a:ahLst/>
              <a:cxnLst/>
              <a:rect l="0" t="0" r="r" b="b"/>
              <a:pathLst>
                <a:path w="877" h="2190">
                  <a:moveTo>
                    <a:pt x="48" y="2144"/>
                  </a:moveTo>
                  <a:cubicBezTo>
                    <a:pt x="78" y="2142"/>
                    <a:pt x="95" y="2122"/>
                    <a:pt x="95" y="2097"/>
                  </a:cubicBezTo>
                  <a:cubicBezTo>
                    <a:pt x="95" y="2063"/>
                    <a:pt x="70" y="2049"/>
                    <a:pt x="48" y="2049"/>
                  </a:cubicBezTo>
                  <a:cubicBezTo>
                    <a:pt x="25" y="2049"/>
                    <a:pt x="0" y="2063"/>
                    <a:pt x="0" y="2097"/>
                  </a:cubicBezTo>
                  <a:cubicBezTo>
                    <a:pt x="0" y="2147"/>
                    <a:pt x="50" y="2189"/>
                    <a:pt x="109" y="2189"/>
                  </a:cubicBezTo>
                  <a:cubicBezTo>
                    <a:pt x="260" y="2189"/>
                    <a:pt x="316" y="1960"/>
                    <a:pt x="386" y="1674"/>
                  </a:cubicBezTo>
                  <a:cubicBezTo>
                    <a:pt x="462" y="1361"/>
                    <a:pt x="526" y="1047"/>
                    <a:pt x="580" y="731"/>
                  </a:cubicBezTo>
                  <a:cubicBezTo>
                    <a:pt x="616" y="521"/>
                    <a:pt x="652" y="325"/>
                    <a:pt x="686" y="196"/>
                  </a:cubicBezTo>
                  <a:cubicBezTo>
                    <a:pt x="697" y="148"/>
                    <a:pt x="731" y="22"/>
                    <a:pt x="770" y="22"/>
                  </a:cubicBezTo>
                  <a:cubicBezTo>
                    <a:pt x="801" y="22"/>
                    <a:pt x="826" y="39"/>
                    <a:pt x="829" y="45"/>
                  </a:cubicBezTo>
                  <a:cubicBezTo>
                    <a:pt x="798" y="48"/>
                    <a:pt x="781" y="67"/>
                    <a:pt x="781" y="92"/>
                  </a:cubicBezTo>
                  <a:cubicBezTo>
                    <a:pt x="781" y="126"/>
                    <a:pt x="804" y="140"/>
                    <a:pt x="826" y="140"/>
                  </a:cubicBezTo>
                  <a:cubicBezTo>
                    <a:pt x="851" y="140"/>
                    <a:pt x="876" y="126"/>
                    <a:pt x="876" y="92"/>
                  </a:cubicBezTo>
                  <a:cubicBezTo>
                    <a:pt x="876" y="39"/>
                    <a:pt x="823" y="0"/>
                    <a:pt x="767" y="0"/>
                  </a:cubicBezTo>
                  <a:cubicBezTo>
                    <a:pt x="694" y="0"/>
                    <a:pt x="638" y="106"/>
                    <a:pt x="582" y="308"/>
                  </a:cubicBezTo>
                  <a:cubicBezTo>
                    <a:pt x="580" y="319"/>
                    <a:pt x="445" y="815"/>
                    <a:pt x="339" y="1459"/>
                  </a:cubicBezTo>
                  <a:cubicBezTo>
                    <a:pt x="311" y="1610"/>
                    <a:pt x="283" y="1772"/>
                    <a:pt x="252" y="1909"/>
                  </a:cubicBezTo>
                  <a:cubicBezTo>
                    <a:pt x="232" y="1982"/>
                    <a:pt x="188" y="2167"/>
                    <a:pt x="106" y="2167"/>
                  </a:cubicBezTo>
                  <a:cubicBezTo>
                    <a:pt x="73" y="2167"/>
                    <a:pt x="48" y="2144"/>
                    <a:pt x="48" y="2144"/>
                  </a:cubicBezTo>
                </a:path>
              </a:pathLst>
            </a:custGeom>
            <a:solidFill>
              <a:srgbClr val="000000"/>
            </a:solidFill>
            <a:ln w="12600">
              <a:noFill/>
            </a:ln>
          </p:spPr>
        </p:sp>
        <p:sp>
          <p:nvSpPr>
            <p:cNvPr id="136" name="Freeform 15"/>
            <p:cNvSpPr/>
            <p:nvPr/>
          </p:nvSpPr>
          <p:spPr>
            <a:xfrm>
              <a:off x="4893480" y="2710800"/>
              <a:ext cx="196920" cy="183960"/>
            </a:xfrm>
            <a:custGeom>
              <a:avLst/>
              <a:gdLst/>
              <a:ahLst/>
              <a:cxnLst/>
              <a:rect l="0" t="0" r="r" b="b"/>
              <a:pathLst>
                <a:path w="547" h="511">
                  <a:moveTo>
                    <a:pt x="246" y="0"/>
                  </a:moveTo>
                  <a:cubicBezTo>
                    <a:pt x="210" y="0"/>
                    <a:pt x="148" y="6"/>
                    <a:pt x="87" y="36"/>
                  </a:cubicBezTo>
                  <a:cubicBezTo>
                    <a:pt x="14" y="73"/>
                    <a:pt x="0" y="126"/>
                    <a:pt x="0" y="132"/>
                  </a:cubicBezTo>
                  <a:cubicBezTo>
                    <a:pt x="0" y="137"/>
                    <a:pt x="6" y="137"/>
                    <a:pt x="8" y="137"/>
                  </a:cubicBezTo>
                  <a:cubicBezTo>
                    <a:pt x="20" y="137"/>
                    <a:pt x="56" y="126"/>
                    <a:pt x="64" y="101"/>
                  </a:cubicBezTo>
                  <a:cubicBezTo>
                    <a:pt x="73" y="73"/>
                    <a:pt x="81" y="48"/>
                    <a:pt x="193" y="42"/>
                  </a:cubicBezTo>
                  <a:cubicBezTo>
                    <a:pt x="185" y="196"/>
                    <a:pt x="143" y="347"/>
                    <a:pt x="81" y="490"/>
                  </a:cubicBezTo>
                  <a:cubicBezTo>
                    <a:pt x="78" y="498"/>
                    <a:pt x="78" y="501"/>
                    <a:pt x="78" y="501"/>
                  </a:cubicBezTo>
                  <a:cubicBezTo>
                    <a:pt x="78" y="507"/>
                    <a:pt x="81" y="510"/>
                    <a:pt x="87" y="510"/>
                  </a:cubicBezTo>
                  <a:cubicBezTo>
                    <a:pt x="98" y="510"/>
                    <a:pt x="129" y="496"/>
                    <a:pt x="140" y="476"/>
                  </a:cubicBezTo>
                  <a:cubicBezTo>
                    <a:pt x="140" y="476"/>
                    <a:pt x="160" y="434"/>
                    <a:pt x="179" y="375"/>
                  </a:cubicBezTo>
                  <a:cubicBezTo>
                    <a:pt x="238" y="218"/>
                    <a:pt x="249" y="92"/>
                    <a:pt x="255" y="42"/>
                  </a:cubicBezTo>
                  <a:lnTo>
                    <a:pt x="300" y="42"/>
                  </a:lnTo>
                  <a:cubicBezTo>
                    <a:pt x="347" y="42"/>
                    <a:pt x="482" y="53"/>
                    <a:pt x="482" y="140"/>
                  </a:cubicBezTo>
                  <a:cubicBezTo>
                    <a:pt x="482" y="204"/>
                    <a:pt x="423" y="286"/>
                    <a:pt x="283" y="288"/>
                  </a:cubicBezTo>
                  <a:cubicBezTo>
                    <a:pt x="269" y="288"/>
                    <a:pt x="258" y="288"/>
                    <a:pt x="235" y="302"/>
                  </a:cubicBezTo>
                  <a:cubicBezTo>
                    <a:pt x="221" y="314"/>
                    <a:pt x="218" y="322"/>
                    <a:pt x="218" y="325"/>
                  </a:cubicBezTo>
                  <a:cubicBezTo>
                    <a:pt x="218" y="330"/>
                    <a:pt x="224" y="330"/>
                    <a:pt x="232" y="330"/>
                  </a:cubicBezTo>
                  <a:cubicBezTo>
                    <a:pt x="300" y="330"/>
                    <a:pt x="386" y="305"/>
                    <a:pt x="448" y="260"/>
                  </a:cubicBezTo>
                  <a:cubicBezTo>
                    <a:pt x="532" y="202"/>
                    <a:pt x="546" y="140"/>
                    <a:pt x="546" y="109"/>
                  </a:cubicBezTo>
                  <a:cubicBezTo>
                    <a:pt x="546" y="22"/>
                    <a:pt x="426" y="0"/>
                    <a:pt x="353" y="0"/>
                  </a:cubicBezTo>
                  <a:lnTo>
                    <a:pt x="246" y="0"/>
                  </a:lnTo>
                </a:path>
              </a:pathLst>
            </a:custGeom>
            <a:solidFill>
              <a:srgbClr val="FF0000"/>
            </a:solidFill>
            <a:ln w="12600">
              <a:noFill/>
            </a:ln>
          </p:spPr>
        </p:sp>
        <p:sp>
          <p:nvSpPr>
            <p:cNvPr id="137" name="Freeform 16"/>
            <p:cNvSpPr/>
            <p:nvPr/>
          </p:nvSpPr>
          <p:spPr>
            <a:xfrm>
              <a:off x="5124240" y="2681640"/>
              <a:ext cx="86040" cy="130320"/>
            </a:xfrm>
            <a:custGeom>
              <a:avLst/>
              <a:gdLst/>
              <a:ahLst/>
              <a:cxnLst/>
              <a:rect l="0" t="0" r="r" b="b"/>
              <a:pathLst>
                <a:path w="239" h="362">
                  <a:moveTo>
                    <a:pt x="126" y="140"/>
                  </a:moveTo>
                  <a:cubicBezTo>
                    <a:pt x="59" y="154"/>
                    <a:pt x="0" y="210"/>
                    <a:pt x="0" y="272"/>
                  </a:cubicBezTo>
                  <a:cubicBezTo>
                    <a:pt x="0" y="328"/>
                    <a:pt x="50" y="361"/>
                    <a:pt x="104" y="361"/>
                  </a:cubicBezTo>
                  <a:cubicBezTo>
                    <a:pt x="162" y="361"/>
                    <a:pt x="218" y="302"/>
                    <a:pt x="218" y="224"/>
                  </a:cubicBezTo>
                  <a:cubicBezTo>
                    <a:pt x="218" y="171"/>
                    <a:pt x="190" y="143"/>
                    <a:pt x="160" y="115"/>
                  </a:cubicBezTo>
                  <a:cubicBezTo>
                    <a:pt x="146" y="101"/>
                    <a:pt x="106" y="62"/>
                    <a:pt x="106" y="42"/>
                  </a:cubicBezTo>
                  <a:cubicBezTo>
                    <a:pt x="106" y="36"/>
                    <a:pt x="112" y="22"/>
                    <a:pt x="132" y="22"/>
                  </a:cubicBezTo>
                  <a:cubicBezTo>
                    <a:pt x="148" y="22"/>
                    <a:pt x="165" y="28"/>
                    <a:pt x="179" y="36"/>
                  </a:cubicBezTo>
                  <a:cubicBezTo>
                    <a:pt x="182" y="39"/>
                    <a:pt x="207" y="50"/>
                    <a:pt x="216" y="50"/>
                  </a:cubicBezTo>
                  <a:cubicBezTo>
                    <a:pt x="227" y="50"/>
                    <a:pt x="238" y="42"/>
                    <a:pt x="238" y="28"/>
                  </a:cubicBezTo>
                  <a:cubicBezTo>
                    <a:pt x="238" y="14"/>
                    <a:pt x="232" y="11"/>
                    <a:pt x="202" y="6"/>
                  </a:cubicBezTo>
                  <a:cubicBezTo>
                    <a:pt x="179" y="3"/>
                    <a:pt x="160" y="0"/>
                    <a:pt x="146" y="0"/>
                  </a:cubicBezTo>
                  <a:cubicBezTo>
                    <a:pt x="98" y="0"/>
                    <a:pt x="87" y="31"/>
                    <a:pt x="87" y="50"/>
                  </a:cubicBezTo>
                  <a:cubicBezTo>
                    <a:pt x="87" y="81"/>
                    <a:pt x="109" y="118"/>
                    <a:pt x="126" y="140"/>
                  </a:cubicBezTo>
                  <a:moveTo>
                    <a:pt x="137" y="154"/>
                  </a:moveTo>
                  <a:cubicBezTo>
                    <a:pt x="162" y="190"/>
                    <a:pt x="176" y="216"/>
                    <a:pt x="176" y="244"/>
                  </a:cubicBezTo>
                  <a:cubicBezTo>
                    <a:pt x="176" y="291"/>
                    <a:pt x="146" y="344"/>
                    <a:pt x="104" y="344"/>
                  </a:cubicBezTo>
                  <a:cubicBezTo>
                    <a:pt x="87" y="344"/>
                    <a:pt x="42" y="339"/>
                    <a:pt x="42" y="283"/>
                  </a:cubicBezTo>
                  <a:cubicBezTo>
                    <a:pt x="42" y="244"/>
                    <a:pt x="64" y="168"/>
                    <a:pt x="137" y="154"/>
                  </a:cubicBezTo>
                </a:path>
              </a:pathLst>
            </a:custGeom>
            <a:solidFill>
              <a:srgbClr val="FF0000"/>
            </a:solidFill>
            <a:ln w="12600">
              <a:noFill/>
            </a:ln>
          </p:spPr>
        </p:sp>
        <p:sp>
          <p:nvSpPr>
            <p:cNvPr id="138" name="Freeform 17"/>
            <p:cNvSpPr/>
            <p:nvPr/>
          </p:nvSpPr>
          <p:spPr>
            <a:xfrm>
              <a:off x="5339880" y="2307960"/>
              <a:ext cx="177840" cy="324000"/>
            </a:xfrm>
            <a:custGeom>
              <a:avLst/>
              <a:gdLst/>
              <a:ahLst/>
              <a:cxnLst/>
              <a:rect l="0" t="0" r="r" b="b"/>
              <a:pathLst>
                <a:path w="494" h="900">
                  <a:moveTo>
                    <a:pt x="311" y="302"/>
                  </a:moveTo>
                  <a:lnTo>
                    <a:pt x="395" y="302"/>
                  </a:lnTo>
                  <a:cubicBezTo>
                    <a:pt x="414" y="302"/>
                    <a:pt x="426" y="302"/>
                    <a:pt x="426" y="280"/>
                  </a:cubicBezTo>
                  <a:cubicBezTo>
                    <a:pt x="426" y="272"/>
                    <a:pt x="414" y="272"/>
                    <a:pt x="398" y="272"/>
                  </a:cubicBezTo>
                  <a:lnTo>
                    <a:pt x="316" y="272"/>
                  </a:lnTo>
                  <a:lnTo>
                    <a:pt x="339" y="157"/>
                  </a:lnTo>
                  <a:cubicBezTo>
                    <a:pt x="342" y="137"/>
                    <a:pt x="356" y="67"/>
                    <a:pt x="361" y="56"/>
                  </a:cubicBezTo>
                  <a:cubicBezTo>
                    <a:pt x="370" y="36"/>
                    <a:pt x="386" y="22"/>
                    <a:pt x="409" y="22"/>
                  </a:cubicBezTo>
                  <a:cubicBezTo>
                    <a:pt x="412" y="22"/>
                    <a:pt x="437" y="22"/>
                    <a:pt x="456" y="39"/>
                  </a:cubicBezTo>
                  <a:cubicBezTo>
                    <a:pt x="412" y="45"/>
                    <a:pt x="403" y="78"/>
                    <a:pt x="403" y="92"/>
                  </a:cubicBezTo>
                  <a:cubicBezTo>
                    <a:pt x="403" y="115"/>
                    <a:pt x="420" y="126"/>
                    <a:pt x="440" y="126"/>
                  </a:cubicBezTo>
                  <a:cubicBezTo>
                    <a:pt x="465" y="126"/>
                    <a:pt x="493" y="106"/>
                    <a:pt x="493" y="67"/>
                  </a:cubicBezTo>
                  <a:cubicBezTo>
                    <a:pt x="493" y="22"/>
                    <a:pt x="448" y="0"/>
                    <a:pt x="409" y="0"/>
                  </a:cubicBezTo>
                  <a:cubicBezTo>
                    <a:pt x="375" y="0"/>
                    <a:pt x="311" y="17"/>
                    <a:pt x="283" y="115"/>
                  </a:cubicBezTo>
                  <a:cubicBezTo>
                    <a:pt x="277" y="137"/>
                    <a:pt x="274" y="146"/>
                    <a:pt x="249" y="272"/>
                  </a:cubicBezTo>
                  <a:lnTo>
                    <a:pt x="182" y="272"/>
                  </a:lnTo>
                  <a:cubicBezTo>
                    <a:pt x="162" y="272"/>
                    <a:pt x="151" y="272"/>
                    <a:pt x="151" y="288"/>
                  </a:cubicBezTo>
                  <a:cubicBezTo>
                    <a:pt x="151" y="302"/>
                    <a:pt x="160" y="302"/>
                    <a:pt x="179" y="302"/>
                  </a:cubicBezTo>
                  <a:lnTo>
                    <a:pt x="244" y="302"/>
                  </a:lnTo>
                  <a:lnTo>
                    <a:pt x="171" y="691"/>
                  </a:lnTo>
                  <a:cubicBezTo>
                    <a:pt x="151" y="787"/>
                    <a:pt x="134" y="876"/>
                    <a:pt x="84" y="876"/>
                  </a:cubicBezTo>
                  <a:cubicBezTo>
                    <a:pt x="81" y="876"/>
                    <a:pt x="56" y="876"/>
                    <a:pt x="36" y="859"/>
                  </a:cubicBezTo>
                  <a:cubicBezTo>
                    <a:pt x="81" y="857"/>
                    <a:pt x="92" y="820"/>
                    <a:pt x="92" y="806"/>
                  </a:cubicBezTo>
                  <a:cubicBezTo>
                    <a:pt x="92" y="784"/>
                    <a:pt x="73" y="770"/>
                    <a:pt x="53" y="770"/>
                  </a:cubicBezTo>
                  <a:cubicBezTo>
                    <a:pt x="28" y="770"/>
                    <a:pt x="0" y="792"/>
                    <a:pt x="0" y="831"/>
                  </a:cubicBezTo>
                  <a:cubicBezTo>
                    <a:pt x="0" y="873"/>
                    <a:pt x="45" y="899"/>
                    <a:pt x="84" y="899"/>
                  </a:cubicBezTo>
                  <a:cubicBezTo>
                    <a:pt x="137" y="899"/>
                    <a:pt x="179" y="840"/>
                    <a:pt x="196" y="803"/>
                  </a:cubicBezTo>
                  <a:cubicBezTo>
                    <a:pt x="227" y="739"/>
                    <a:pt x="249" y="621"/>
                    <a:pt x="252" y="613"/>
                  </a:cubicBezTo>
                  <a:lnTo>
                    <a:pt x="311" y="302"/>
                  </a:lnTo>
                </a:path>
              </a:pathLst>
            </a:custGeom>
            <a:solidFill>
              <a:srgbClr val="000000"/>
            </a:solidFill>
            <a:ln w="12600">
              <a:noFill/>
            </a:ln>
          </p:spPr>
        </p:sp>
        <p:sp>
          <p:nvSpPr>
            <p:cNvPr id="139" name="Freeform 18"/>
            <p:cNvSpPr/>
            <p:nvPr/>
          </p:nvSpPr>
          <p:spPr>
            <a:xfrm>
              <a:off x="5567760" y="229176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140" name="Freeform 19"/>
            <p:cNvSpPr/>
            <p:nvPr/>
          </p:nvSpPr>
          <p:spPr>
            <a:xfrm>
              <a:off x="5713920" y="2343240"/>
              <a:ext cx="129240" cy="12600"/>
            </a:xfrm>
            <a:custGeom>
              <a:avLst/>
              <a:gdLst/>
              <a:ahLst/>
              <a:cxnLst/>
              <a:rect l="0" t="0" r="r" b="b"/>
              <a:pathLst>
                <a:path w="359" h="35">
                  <a:moveTo>
                    <a:pt x="358" y="34"/>
                  </a:moveTo>
                  <a:lnTo>
                    <a:pt x="358" y="0"/>
                  </a:lnTo>
                  <a:lnTo>
                    <a:pt x="0" y="0"/>
                  </a:lnTo>
                  <a:lnTo>
                    <a:pt x="0" y="34"/>
                  </a:lnTo>
                  <a:lnTo>
                    <a:pt x="358" y="34"/>
                  </a:lnTo>
                </a:path>
              </a:pathLst>
            </a:custGeom>
            <a:solidFill>
              <a:srgbClr val="000000"/>
            </a:solidFill>
            <a:ln w="12600">
              <a:noFill/>
            </a:ln>
          </p:spPr>
        </p:sp>
        <p:sp>
          <p:nvSpPr>
            <p:cNvPr id="141" name="Freeform 20"/>
            <p:cNvSpPr/>
            <p:nvPr/>
          </p:nvSpPr>
          <p:spPr>
            <a:xfrm>
              <a:off x="5678640" y="2399400"/>
              <a:ext cx="200880" cy="158760"/>
            </a:xfrm>
            <a:custGeom>
              <a:avLst/>
              <a:gdLst/>
              <a:ahLst/>
              <a:cxnLst/>
              <a:rect l="0" t="0" r="r" b="b"/>
              <a:pathLst>
                <a:path w="558" h="441">
                  <a:moveTo>
                    <a:pt x="319" y="196"/>
                  </a:moveTo>
                  <a:lnTo>
                    <a:pt x="437" y="67"/>
                  </a:lnTo>
                  <a:cubicBezTo>
                    <a:pt x="448" y="53"/>
                    <a:pt x="454" y="48"/>
                    <a:pt x="538" y="48"/>
                  </a:cubicBezTo>
                  <a:lnTo>
                    <a:pt x="538" y="0"/>
                  </a:lnTo>
                  <a:cubicBezTo>
                    <a:pt x="501" y="3"/>
                    <a:pt x="451" y="3"/>
                    <a:pt x="445" y="3"/>
                  </a:cubicBezTo>
                  <a:cubicBezTo>
                    <a:pt x="420" y="3"/>
                    <a:pt x="372" y="0"/>
                    <a:pt x="344" y="0"/>
                  </a:cubicBezTo>
                  <a:lnTo>
                    <a:pt x="344" y="48"/>
                  </a:lnTo>
                  <a:cubicBezTo>
                    <a:pt x="358" y="48"/>
                    <a:pt x="370" y="48"/>
                    <a:pt x="381" y="56"/>
                  </a:cubicBezTo>
                  <a:cubicBezTo>
                    <a:pt x="378" y="62"/>
                    <a:pt x="378" y="64"/>
                    <a:pt x="375" y="67"/>
                  </a:cubicBezTo>
                  <a:lnTo>
                    <a:pt x="291" y="160"/>
                  </a:lnTo>
                  <a:lnTo>
                    <a:pt x="193" y="48"/>
                  </a:lnTo>
                  <a:lnTo>
                    <a:pt x="232" y="48"/>
                  </a:lnTo>
                  <a:lnTo>
                    <a:pt x="232" y="0"/>
                  </a:lnTo>
                  <a:cubicBezTo>
                    <a:pt x="207" y="0"/>
                    <a:pt x="146" y="3"/>
                    <a:pt x="115" y="3"/>
                  </a:cubicBezTo>
                  <a:cubicBezTo>
                    <a:pt x="81" y="3"/>
                    <a:pt x="36" y="0"/>
                    <a:pt x="6" y="0"/>
                  </a:cubicBezTo>
                  <a:lnTo>
                    <a:pt x="6" y="48"/>
                  </a:lnTo>
                  <a:lnTo>
                    <a:pt x="76" y="48"/>
                  </a:lnTo>
                  <a:lnTo>
                    <a:pt x="230" y="230"/>
                  </a:lnTo>
                  <a:lnTo>
                    <a:pt x="101" y="375"/>
                  </a:lnTo>
                  <a:cubicBezTo>
                    <a:pt x="84" y="392"/>
                    <a:pt x="48" y="392"/>
                    <a:pt x="0" y="392"/>
                  </a:cubicBezTo>
                  <a:lnTo>
                    <a:pt x="0" y="440"/>
                  </a:lnTo>
                  <a:cubicBezTo>
                    <a:pt x="34" y="437"/>
                    <a:pt x="87" y="437"/>
                    <a:pt x="90" y="437"/>
                  </a:cubicBezTo>
                  <a:cubicBezTo>
                    <a:pt x="115" y="437"/>
                    <a:pt x="174" y="440"/>
                    <a:pt x="193" y="440"/>
                  </a:cubicBezTo>
                  <a:lnTo>
                    <a:pt x="193" y="392"/>
                  </a:lnTo>
                  <a:cubicBezTo>
                    <a:pt x="176" y="392"/>
                    <a:pt x="157" y="389"/>
                    <a:pt x="157" y="384"/>
                  </a:cubicBezTo>
                  <a:cubicBezTo>
                    <a:pt x="157" y="381"/>
                    <a:pt x="157" y="381"/>
                    <a:pt x="162" y="372"/>
                  </a:cubicBezTo>
                  <a:lnTo>
                    <a:pt x="260" y="263"/>
                  </a:lnTo>
                  <a:lnTo>
                    <a:pt x="367" y="392"/>
                  </a:lnTo>
                  <a:lnTo>
                    <a:pt x="330" y="392"/>
                  </a:lnTo>
                  <a:lnTo>
                    <a:pt x="330" y="440"/>
                  </a:lnTo>
                  <a:cubicBezTo>
                    <a:pt x="356" y="440"/>
                    <a:pt x="414" y="437"/>
                    <a:pt x="448" y="437"/>
                  </a:cubicBezTo>
                  <a:cubicBezTo>
                    <a:pt x="479" y="437"/>
                    <a:pt x="524" y="440"/>
                    <a:pt x="557" y="440"/>
                  </a:cubicBezTo>
                  <a:lnTo>
                    <a:pt x="557" y="392"/>
                  </a:lnTo>
                  <a:lnTo>
                    <a:pt x="487" y="392"/>
                  </a:lnTo>
                  <a:lnTo>
                    <a:pt x="319" y="196"/>
                  </a:lnTo>
                </a:path>
              </a:pathLst>
            </a:custGeom>
            <a:solidFill>
              <a:srgbClr val="000000"/>
            </a:solidFill>
            <a:ln w="12600">
              <a:noFill/>
            </a:ln>
          </p:spPr>
        </p:sp>
        <p:sp>
          <p:nvSpPr>
            <p:cNvPr id="142" name="Freeform 21"/>
            <p:cNvSpPr/>
            <p:nvPr/>
          </p:nvSpPr>
          <p:spPr>
            <a:xfrm>
              <a:off x="5906520" y="229176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sp>
          <p:nvSpPr>
            <p:cNvPr id="143" name="Freeform 22"/>
            <p:cNvSpPr/>
            <p:nvPr/>
          </p:nvSpPr>
          <p:spPr>
            <a:xfrm>
              <a:off x="6094800" y="2310840"/>
              <a:ext cx="175680" cy="251280"/>
            </a:xfrm>
            <a:custGeom>
              <a:avLst/>
              <a:gdLst/>
              <a:ahLst/>
              <a:cxnLst/>
              <a:rect l="0" t="0" r="r" b="b"/>
              <a:pathLst>
                <a:path w="488" h="698">
                  <a:moveTo>
                    <a:pt x="342" y="630"/>
                  </a:moveTo>
                  <a:lnTo>
                    <a:pt x="342" y="697"/>
                  </a:lnTo>
                  <a:lnTo>
                    <a:pt x="487" y="686"/>
                  </a:lnTo>
                  <a:lnTo>
                    <a:pt x="487" y="655"/>
                  </a:lnTo>
                  <a:cubicBezTo>
                    <a:pt x="420" y="655"/>
                    <a:pt x="412" y="647"/>
                    <a:pt x="412" y="599"/>
                  </a:cubicBezTo>
                  <a:lnTo>
                    <a:pt x="412" y="0"/>
                  </a:lnTo>
                  <a:lnTo>
                    <a:pt x="269" y="11"/>
                  </a:lnTo>
                  <a:lnTo>
                    <a:pt x="269" y="42"/>
                  </a:lnTo>
                  <a:cubicBezTo>
                    <a:pt x="339" y="42"/>
                    <a:pt x="344" y="48"/>
                    <a:pt x="344" y="98"/>
                  </a:cubicBezTo>
                  <a:lnTo>
                    <a:pt x="344" y="311"/>
                  </a:lnTo>
                  <a:cubicBezTo>
                    <a:pt x="316" y="274"/>
                    <a:pt x="274" y="249"/>
                    <a:pt x="221" y="249"/>
                  </a:cubicBezTo>
                  <a:cubicBezTo>
                    <a:pt x="104" y="249"/>
                    <a:pt x="0" y="347"/>
                    <a:pt x="0" y="473"/>
                  </a:cubicBezTo>
                  <a:cubicBezTo>
                    <a:pt x="0" y="599"/>
                    <a:pt x="98" y="697"/>
                    <a:pt x="210" y="697"/>
                  </a:cubicBezTo>
                  <a:cubicBezTo>
                    <a:pt x="274" y="697"/>
                    <a:pt x="316" y="663"/>
                    <a:pt x="342" y="630"/>
                  </a:cubicBezTo>
                  <a:moveTo>
                    <a:pt x="342" y="367"/>
                  </a:moveTo>
                  <a:lnTo>
                    <a:pt x="342" y="568"/>
                  </a:lnTo>
                  <a:cubicBezTo>
                    <a:pt x="342" y="588"/>
                    <a:pt x="342" y="588"/>
                    <a:pt x="330" y="605"/>
                  </a:cubicBezTo>
                  <a:cubicBezTo>
                    <a:pt x="302" y="652"/>
                    <a:pt x="258" y="675"/>
                    <a:pt x="216" y="675"/>
                  </a:cubicBezTo>
                  <a:cubicBezTo>
                    <a:pt x="171" y="675"/>
                    <a:pt x="134" y="649"/>
                    <a:pt x="112" y="610"/>
                  </a:cubicBezTo>
                  <a:cubicBezTo>
                    <a:pt x="84" y="571"/>
                    <a:pt x="81" y="515"/>
                    <a:pt x="81" y="473"/>
                  </a:cubicBezTo>
                  <a:cubicBezTo>
                    <a:pt x="81" y="437"/>
                    <a:pt x="84" y="378"/>
                    <a:pt x="112" y="333"/>
                  </a:cubicBezTo>
                  <a:cubicBezTo>
                    <a:pt x="134" y="302"/>
                    <a:pt x="171" y="272"/>
                    <a:pt x="224" y="272"/>
                  </a:cubicBezTo>
                  <a:cubicBezTo>
                    <a:pt x="260" y="272"/>
                    <a:pt x="300" y="286"/>
                    <a:pt x="330" y="330"/>
                  </a:cubicBezTo>
                  <a:cubicBezTo>
                    <a:pt x="342" y="347"/>
                    <a:pt x="342" y="350"/>
                    <a:pt x="342" y="367"/>
                  </a:cubicBezTo>
                </a:path>
              </a:pathLst>
            </a:custGeom>
            <a:solidFill>
              <a:srgbClr val="000000"/>
            </a:solidFill>
            <a:ln w="12600">
              <a:noFill/>
            </a:ln>
          </p:spPr>
        </p:sp>
        <p:sp>
          <p:nvSpPr>
            <p:cNvPr id="144" name="Freeform 23"/>
            <p:cNvSpPr/>
            <p:nvPr/>
          </p:nvSpPr>
          <p:spPr>
            <a:xfrm>
              <a:off x="6290640" y="2400480"/>
              <a:ext cx="192960" cy="234000"/>
            </a:xfrm>
            <a:custGeom>
              <a:avLst/>
              <a:gdLst/>
              <a:ahLst/>
              <a:cxnLst/>
              <a:rect l="0" t="0" r="r" b="b"/>
              <a:pathLst>
                <a:path w="536" h="650">
                  <a:moveTo>
                    <a:pt x="199" y="90"/>
                  </a:moveTo>
                  <a:cubicBezTo>
                    <a:pt x="204" y="70"/>
                    <a:pt x="213" y="31"/>
                    <a:pt x="213" y="28"/>
                  </a:cubicBezTo>
                  <a:cubicBezTo>
                    <a:pt x="213" y="11"/>
                    <a:pt x="202" y="0"/>
                    <a:pt x="185" y="0"/>
                  </a:cubicBezTo>
                  <a:cubicBezTo>
                    <a:pt x="182" y="0"/>
                    <a:pt x="154" y="0"/>
                    <a:pt x="146" y="36"/>
                  </a:cubicBezTo>
                  <a:lnTo>
                    <a:pt x="3" y="607"/>
                  </a:lnTo>
                  <a:cubicBezTo>
                    <a:pt x="0" y="619"/>
                    <a:pt x="0" y="621"/>
                    <a:pt x="0" y="624"/>
                  </a:cubicBezTo>
                  <a:cubicBezTo>
                    <a:pt x="0" y="638"/>
                    <a:pt x="11" y="649"/>
                    <a:pt x="28" y="649"/>
                  </a:cubicBezTo>
                  <a:cubicBezTo>
                    <a:pt x="48" y="649"/>
                    <a:pt x="62" y="633"/>
                    <a:pt x="62" y="630"/>
                  </a:cubicBezTo>
                  <a:cubicBezTo>
                    <a:pt x="67" y="621"/>
                    <a:pt x="78" y="568"/>
                    <a:pt x="118" y="417"/>
                  </a:cubicBezTo>
                  <a:cubicBezTo>
                    <a:pt x="148" y="442"/>
                    <a:pt x="193" y="448"/>
                    <a:pt x="213" y="448"/>
                  </a:cubicBezTo>
                  <a:cubicBezTo>
                    <a:pt x="283" y="448"/>
                    <a:pt x="319" y="403"/>
                    <a:pt x="344" y="375"/>
                  </a:cubicBezTo>
                  <a:cubicBezTo>
                    <a:pt x="353" y="420"/>
                    <a:pt x="389" y="448"/>
                    <a:pt x="434" y="448"/>
                  </a:cubicBezTo>
                  <a:cubicBezTo>
                    <a:pt x="468" y="448"/>
                    <a:pt x="490" y="426"/>
                    <a:pt x="507" y="392"/>
                  </a:cubicBezTo>
                  <a:cubicBezTo>
                    <a:pt x="524" y="358"/>
                    <a:pt x="535" y="297"/>
                    <a:pt x="535" y="297"/>
                  </a:cubicBezTo>
                  <a:cubicBezTo>
                    <a:pt x="535" y="286"/>
                    <a:pt x="526" y="286"/>
                    <a:pt x="524" y="286"/>
                  </a:cubicBezTo>
                  <a:cubicBezTo>
                    <a:pt x="515" y="286"/>
                    <a:pt x="512" y="288"/>
                    <a:pt x="510" y="302"/>
                  </a:cubicBezTo>
                  <a:cubicBezTo>
                    <a:pt x="493" y="367"/>
                    <a:pt x="476" y="426"/>
                    <a:pt x="434" y="426"/>
                  </a:cubicBezTo>
                  <a:cubicBezTo>
                    <a:pt x="409" y="426"/>
                    <a:pt x="406" y="400"/>
                    <a:pt x="406" y="381"/>
                  </a:cubicBezTo>
                  <a:cubicBezTo>
                    <a:pt x="406" y="358"/>
                    <a:pt x="417" y="314"/>
                    <a:pt x="426" y="277"/>
                  </a:cubicBezTo>
                  <a:lnTo>
                    <a:pt x="454" y="171"/>
                  </a:lnTo>
                  <a:cubicBezTo>
                    <a:pt x="456" y="157"/>
                    <a:pt x="465" y="118"/>
                    <a:pt x="470" y="104"/>
                  </a:cubicBezTo>
                  <a:cubicBezTo>
                    <a:pt x="476" y="81"/>
                    <a:pt x="484" y="45"/>
                    <a:pt x="484" y="36"/>
                  </a:cubicBezTo>
                  <a:cubicBezTo>
                    <a:pt x="484" y="20"/>
                    <a:pt x="470" y="11"/>
                    <a:pt x="456" y="11"/>
                  </a:cubicBezTo>
                  <a:cubicBezTo>
                    <a:pt x="451" y="11"/>
                    <a:pt x="426" y="11"/>
                    <a:pt x="417" y="45"/>
                  </a:cubicBezTo>
                  <a:lnTo>
                    <a:pt x="370" y="230"/>
                  </a:lnTo>
                  <a:cubicBezTo>
                    <a:pt x="358" y="280"/>
                    <a:pt x="347" y="322"/>
                    <a:pt x="344" y="330"/>
                  </a:cubicBezTo>
                  <a:cubicBezTo>
                    <a:pt x="344" y="336"/>
                    <a:pt x="297" y="426"/>
                    <a:pt x="216" y="426"/>
                  </a:cubicBezTo>
                  <a:cubicBezTo>
                    <a:pt x="168" y="426"/>
                    <a:pt x="143" y="392"/>
                    <a:pt x="143" y="339"/>
                  </a:cubicBezTo>
                  <a:cubicBezTo>
                    <a:pt x="143" y="311"/>
                    <a:pt x="151" y="283"/>
                    <a:pt x="157" y="255"/>
                  </a:cubicBezTo>
                  <a:lnTo>
                    <a:pt x="199" y="90"/>
                  </a:lnTo>
                </a:path>
              </a:pathLst>
            </a:custGeom>
            <a:solidFill>
              <a:srgbClr val="000000"/>
            </a:solidFill>
            <a:ln w="12600">
              <a:noFill/>
            </a:ln>
          </p:spPr>
        </p:sp>
        <p:sp>
          <p:nvSpPr>
            <p:cNvPr id="145" name="Freeform 24"/>
            <p:cNvSpPr/>
            <p:nvPr/>
          </p:nvSpPr>
          <p:spPr>
            <a:xfrm>
              <a:off x="6528240" y="229176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146" name="Freeform 25"/>
            <p:cNvSpPr/>
            <p:nvPr/>
          </p:nvSpPr>
          <p:spPr>
            <a:xfrm>
              <a:off x="6673680" y="2343240"/>
              <a:ext cx="129240" cy="12600"/>
            </a:xfrm>
            <a:custGeom>
              <a:avLst/>
              <a:gdLst/>
              <a:ahLst/>
              <a:cxnLst/>
              <a:rect l="0" t="0" r="r" b="b"/>
              <a:pathLst>
                <a:path w="359" h="35">
                  <a:moveTo>
                    <a:pt x="358" y="34"/>
                  </a:moveTo>
                  <a:lnTo>
                    <a:pt x="358" y="0"/>
                  </a:lnTo>
                  <a:lnTo>
                    <a:pt x="0" y="0"/>
                  </a:lnTo>
                  <a:lnTo>
                    <a:pt x="0" y="34"/>
                  </a:lnTo>
                  <a:lnTo>
                    <a:pt x="358" y="34"/>
                  </a:lnTo>
                </a:path>
              </a:pathLst>
            </a:custGeom>
            <a:solidFill>
              <a:srgbClr val="000000"/>
            </a:solidFill>
            <a:ln w="12600">
              <a:noFill/>
            </a:ln>
          </p:spPr>
        </p:sp>
        <p:sp>
          <p:nvSpPr>
            <p:cNvPr id="147" name="Freeform 26"/>
            <p:cNvSpPr/>
            <p:nvPr/>
          </p:nvSpPr>
          <p:spPr>
            <a:xfrm>
              <a:off x="6638400" y="2399400"/>
              <a:ext cx="200880" cy="158760"/>
            </a:xfrm>
            <a:custGeom>
              <a:avLst/>
              <a:gdLst/>
              <a:ahLst/>
              <a:cxnLst/>
              <a:rect l="0" t="0" r="r" b="b"/>
              <a:pathLst>
                <a:path w="558" h="441">
                  <a:moveTo>
                    <a:pt x="319" y="196"/>
                  </a:moveTo>
                  <a:lnTo>
                    <a:pt x="437" y="67"/>
                  </a:lnTo>
                  <a:cubicBezTo>
                    <a:pt x="448" y="53"/>
                    <a:pt x="454" y="48"/>
                    <a:pt x="538" y="48"/>
                  </a:cubicBezTo>
                  <a:lnTo>
                    <a:pt x="538" y="0"/>
                  </a:lnTo>
                  <a:cubicBezTo>
                    <a:pt x="501" y="3"/>
                    <a:pt x="451" y="3"/>
                    <a:pt x="445" y="3"/>
                  </a:cubicBezTo>
                  <a:cubicBezTo>
                    <a:pt x="420" y="3"/>
                    <a:pt x="372" y="0"/>
                    <a:pt x="344" y="0"/>
                  </a:cubicBezTo>
                  <a:lnTo>
                    <a:pt x="344" y="48"/>
                  </a:lnTo>
                  <a:cubicBezTo>
                    <a:pt x="358" y="48"/>
                    <a:pt x="370" y="48"/>
                    <a:pt x="381" y="56"/>
                  </a:cubicBezTo>
                  <a:cubicBezTo>
                    <a:pt x="378" y="62"/>
                    <a:pt x="378" y="64"/>
                    <a:pt x="375" y="67"/>
                  </a:cubicBezTo>
                  <a:lnTo>
                    <a:pt x="291" y="160"/>
                  </a:lnTo>
                  <a:lnTo>
                    <a:pt x="193" y="48"/>
                  </a:lnTo>
                  <a:lnTo>
                    <a:pt x="232" y="48"/>
                  </a:lnTo>
                  <a:lnTo>
                    <a:pt x="232" y="0"/>
                  </a:lnTo>
                  <a:cubicBezTo>
                    <a:pt x="207" y="0"/>
                    <a:pt x="146" y="3"/>
                    <a:pt x="115" y="3"/>
                  </a:cubicBezTo>
                  <a:cubicBezTo>
                    <a:pt x="81" y="3"/>
                    <a:pt x="36" y="0"/>
                    <a:pt x="6" y="0"/>
                  </a:cubicBezTo>
                  <a:lnTo>
                    <a:pt x="6" y="48"/>
                  </a:lnTo>
                  <a:lnTo>
                    <a:pt x="76" y="48"/>
                  </a:lnTo>
                  <a:lnTo>
                    <a:pt x="230" y="230"/>
                  </a:lnTo>
                  <a:lnTo>
                    <a:pt x="101" y="375"/>
                  </a:lnTo>
                  <a:cubicBezTo>
                    <a:pt x="84" y="392"/>
                    <a:pt x="48" y="392"/>
                    <a:pt x="0" y="392"/>
                  </a:cubicBezTo>
                  <a:lnTo>
                    <a:pt x="0" y="440"/>
                  </a:lnTo>
                  <a:cubicBezTo>
                    <a:pt x="34" y="437"/>
                    <a:pt x="87" y="437"/>
                    <a:pt x="90" y="437"/>
                  </a:cubicBezTo>
                  <a:cubicBezTo>
                    <a:pt x="115" y="437"/>
                    <a:pt x="174" y="440"/>
                    <a:pt x="193" y="440"/>
                  </a:cubicBezTo>
                  <a:lnTo>
                    <a:pt x="193" y="392"/>
                  </a:lnTo>
                  <a:cubicBezTo>
                    <a:pt x="176" y="392"/>
                    <a:pt x="157" y="389"/>
                    <a:pt x="157" y="384"/>
                  </a:cubicBezTo>
                  <a:cubicBezTo>
                    <a:pt x="157" y="381"/>
                    <a:pt x="157" y="381"/>
                    <a:pt x="162" y="372"/>
                  </a:cubicBezTo>
                  <a:lnTo>
                    <a:pt x="260" y="263"/>
                  </a:lnTo>
                  <a:lnTo>
                    <a:pt x="367" y="392"/>
                  </a:lnTo>
                  <a:lnTo>
                    <a:pt x="330" y="392"/>
                  </a:lnTo>
                  <a:lnTo>
                    <a:pt x="330" y="440"/>
                  </a:lnTo>
                  <a:cubicBezTo>
                    <a:pt x="356" y="440"/>
                    <a:pt x="414" y="437"/>
                    <a:pt x="448" y="437"/>
                  </a:cubicBezTo>
                  <a:cubicBezTo>
                    <a:pt x="479" y="437"/>
                    <a:pt x="524" y="440"/>
                    <a:pt x="557" y="440"/>
                  </a:cubicBezTo>
                  <a:lnTo>
                    <a:pt x="557" y="392"/>
                  </a:lnTo>
                  <a:lnTo>
                    <a:pt x="487" y="392"/>
                  </a:lnTo>
                  <a:lnTo>
                    <a:pt x="319" y="196"/>
                  </a:lnTo>
                </a:path>
              </a:pathLst>
            </a:custGeom>
            <a:solidFill>
              <a:srgbClr val="000000"/>
            </a:solidFill>
            <a:ln w="12600">
              <a:noFill/>
            </a:ln>
          </p:spPr>
        </p:sp>
        <p:sp>
          <p:nvSpPr>
            <p:cNvPr id="148" name="Freeform 27"/>
            <p:cNvSpPr/>
            <p:nvPr/>
          </p:nvSpPr>
          <p:spPr>
            <a:xfrm>
              <a:off x="6865920" y="229176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grpSp>
      <p:sp>
        <p:nvSpPr>
          <p:cNvPr id="149" name="TextShape 28"/>
          <p:cNvSpPr txBox="1"/>
          <p:nvPr/>
        </p:nvSpPr>
        <p:spPr>
          <a:xfrm>
            <a:off x="392497" y="1741546"/>
            <a:ext cx="5384858" cy="630949"/>
          </a:xfrm>
          <a:prstGeom prst="rect">
            <a:avLst/>
          </a:prstGeom>
          <a:noFill/>
          <a:ln>
            <a:noFill/>
          </a:ln>
        </p:spPr>
        <p:txBody>
          <a:bodyPr lIns="108847" tIns="54423" rIns="108847" bIns="54423">
            <a:spAutoFit/>
          </a:bodyPr>
          <a:lstStyle/>
          <a:p>
            <a:pPr defTabSz="1105875">
              <a:defRPr/>
            </a:pPr>
            <a:r>
              <a:rPr lang="en-CA" sz="3386" spc="-1">
                <a:solidFill>
                  <a:prstClr val="black"/>
                </a:solidFill>
                <a:latin typeface="Arial"/>
                <a:ea typeface="DejaVu Sans"/>
                <a:cs typeface="DejaVu Sans"/>
              </a:rPr>
              <a:t>Evaluating a layered BSDF</a:t>
            </a:r>
          </a:p>
        </p:txBody>
      </p:sp>
      <p:sp>
        <p:nvSpPr>
          <p:cNvPr id="150" name="TextShape 29"/>
          <p:cNvSpPr txBox="1"/>
          <p:nvPr/>
        </p:nvSpPr>
        <p:spPr>
          <a:xfrm>
            <a:off x="2568993" y="4266786"/>
            <a:ext cx="2264009" cy="444937"/>
          </a:xfrm>
          <a:prstGeom prst="rect">
            <a:avLst/>
          </a:prstGeom>
          <a:noFill/>
          <a:ln>
            <a:noFill/>
          </a:ln>
        </p:spPr>
        <p:txBody>
          <a:bodyPr lIns="108847" tIns="54423" rIns="108847" bIns="54423">
            <a:spAutoFit/>
          </a:bodyPr>
          <a:lstStyle/>
          <a:p>
            <a:pPr defTabSz="1105875">
              <a:defRPr/>
            </a:pPr>
            <a:r>
              <a:rPr lang="en-CA" sz="2177" spc="-1">
                <a:solidFill>
                  <a:prstClr val="black"/>
                </a:solidFill>
                <a:latin typeface="Arial"/>
                <a:ea typeface="DejaVu Sans"/>
                <a:cs typeface="DejaVu Sans"/>
              </a:rPr>
              <a:t>Fixed directions</a:t>
            </a:r>
          </a:p>
        </p:txBody>
      </p:sp>
      <p:sp>
        <p:nvSpPr>
          <p:cNvPr id="151" name="Line 30"/>
          <p:cNvSpPr/>
          <p:nvPr/>
        </p:nvSpPr>
        <p:spPr>
          <a:xfrm flipH="1">
            <a:off x="3483304" y="3308936"/>
            <a:ext cx="522464" cy="783695"/>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52" name="Line 31"/>
          <p:cNvSpPr/>
          <p:nvPr/>
        </p:nvSpPr>
        <p:spPr>
          <a:xfrm flipH="1">
            <a:off x="4267000" y="3308936"/>
            <a:ext cx="435386" cy="783695"/>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53" name="TextShape 32"/>
          <p:cNvSpPr txBox="1"/>
          <p:nvPr/>
        </p:nvSpPr>
        <p:spPr>
          <a:xfrm>
            <a:off x="6531009" y="4353863"/>
            <a:ext cx="4005554" cy="779964"/>
          </a:xfrm>
          <a:prstGeom prst="rect">
            <a:avLst/>
          </a:prstGeom>
          <a:noFill/>
          <a:ln>
            <a:noFill/>
          </a:ln>
        </p:spPr>
        <p:txBody>
          <a:bodyPr lIns="108847" tIns="54423" rIns="108847" bIns="54423">
            <a:spAutoFit/>
          </a:bodyPr>
          <a:lstStyle/>
          <a:p>
            <a:pPr defTabSz="1105875">
              <a:defRPr/>
            </a:pPr>
            <a:r>
              <a:rPr lang="en-CA" sz="2177" spc="-1">
                <a:solidFill>
                  <a:prstClr val="black"/>
                </a:solidFill>
                <a:latin typeface="Arial"/>
                <a:ea typeface="DejaVu Sans"/>
                <a:cs typeface="DejaVu Sans"/>
              </a:rPr>
              <a:t>Space of paths that start and finish with those directions</a:t>
            </a:r>
          </a:p>
        </p:txBody>
      </p:sp>
      <p:sp>
        <p:nvSpPr>
          <p:cNvPr id="154" name="Line 33"/>
          <p:cNvSpPr/>
          <p:nvPr/>
        </p:nvSpPr>
        <p:spPr>
          <a:xfrm>
            <a:off x="6356854" y="3484832"/>
            <a:ext cx="1480314" cy="781954"/>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advTm="21953"/>
    </mc:Choice>
    <mc:Fallback xmlns="">
      <p:transition spd="slow" advTm="2195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pic>
        <p:nvPicPr>
          <p:cNvPr id="156" name="Picture 155"/>
          <p:cNvPicPr/>
          <p:nvPr/>
        </p:nvPicPr>
        <p:blipFill>
          <a:blip r:embed="rId3"/>
          <a:stretch/>
        </p:blipFill>
        <p:spPr>
          <a:xfrm>
            <a:off x="346781" y="276906"/>
            <a:ext cx="1306159" cy="835942"/>
          </a:xfrm>
          <a:prstGeom prst="rect">
            <a:avLst/>
          </a:prstGeom>
          <a:ln>
            <a:noFill/>
          </a:ln>
        </p:spPr>
      </p:pic>
      <p:pic>
        <p:nvPicPr>
          <p:cNvPr id="157" name="Picture 156"/>
          <p:cNvPicPr/>
          <p:nvPr/>
        </p:nvPicPr>
        <p:blipFill>
          <a:blip r:embed="rId4"/>
          <a:stretch/>
        </p:blipFill>
        <p:spPr>
          <a:xfrm>
            <a:off x="760398" y="1711068"/>
            <a:ext cx="2934504" cy="5006943"/>
          </a:xfrm>
          <a:prstGeom prst="rect">
            <a:avLst/>
          </a:prstGeom>
          <a:ln>
            <a:noFill/>
          </a:ln>
        </p:spPr>
      </p:pic>
      <p:sp>
        <p:nvSpPr>
          <p:cNvPr id="158" name="TextShape 2"/>
          <p:cNvSpPr txBox="1"/>
          <p:nvPr/>
        </p:nvSpPr>
        <p:spPr>
          <a:xfrm>
            <a:off x="3918691" y="2176932"/>
            <a:ext cx="6669248" cy="2058135"/>
          </a:xfrm>
          <a:prstGeom prst="rect">
            <a:avLst/>
          </a:prstGeom>
          <a:noFill/>
          <a:ln>
            <a:noFill/>
          </a:ln>
        </p:spPr>
        <p:txBody>
          <a:bodyPr wrap="square" lIns="108847" tIns="54423" rIns="108847" bIns="54423">
            <a:spAutoFit/>
          </a:bodyPr>
          <a:lstStyle/>
          <a:p>
            <a:pPr defTabSz="1105875">
              <a:lnSpc>
                <a:spcPct val="150000"/>
              </a:lnSpc>
              <a:defRPr/>
            </a:pPr>
            <a:r>
              <a:rPr lang="en-CA" sz="2177" spc="-1" dirty="0">
                <a:solidFill>
                  <a:prstClr val="black"/>
                </a:solidFill>
                <a:latin typeface="Arial"/>
                <a:ea typeface="DejaVu Sans"/>
                <a:cs typeface="DejaVu Sans"/>
              </a:rPr>
              <a:t>Guo's Unidirectional:</a:t>
            </a:r>
          </a:p>
          <a:p>
            <a:pPr defTabSz="1105875">
              <a:lnSpc>
                <a:spcPct val="150000"/>
              </a:lnSpc>
              <a:defRPr/>
            </a:pPr>
            <a:r>
              <a:rPr lang="en-CA" sz="2177" spc="-1" dirty="0">
                <a:solidFill>
                  <a:prstClr val="black"/>
                </a:solidFill>
                <a:latin typeface="Arial"/>
                <a:ea typeface="DejaVu Sans"/>
                <a:cs typeface="DejaVu Sans"/>
              </a:rPr>
              <a:t>	Limited NEE</a:t>
            </a:r>
          </a:p>
          <a:p>
            <a:pPr defTabSz="1105875">
              <a:lnSpc>
                <a:spcPct val="150000"/>
              </a:lnSpc>
              <a:defRPr/>
            </a:pPr>
            <a:r>
              <a:rPr lang="en-CA" sz="2177" spc="-1" dirty="0">
                <a:solidFill>
                  <a:prstClr val="black"/>
                </a:solidFill>
                <a:latin typeface="Arial"/>
                <a:ea typeface="DejaVu Sans"/>
                <a:cs typeface="DejaVu Sans"/>
              </a:rPr>
              <a:t>	Nested approach</a:t>
            </a:r>
          </a:p>
          <a:p>
            <a:pPr defTabSz="1105875">
              <a:lnSpc>
                <a:spcPct val="150000"/>
              </a:lnSpc>
              <a:defRPr/>
            </a:pPr>
            <a:r>
              <a:rPr lang="en-CA" sz="2177" spc="-1" dirty="0">
                <a:solidFill>
                  <a:prstClr val="black"/>
                </a:solidFill>
                <a:latin typeface="Arial"/>
                <a:ea typeface="DejaVu Sans"/>
                <a:cs typeface="DejaVu Sans"/>
              </a:rPr>
              <a:t>		Severe performance degradation </a:t>
            </a:r>
          </a:p>
        </p:txBody>
      </p:sp>
      <p:sp>
        <p:nvSpPr>
          <p:cNvPr id="159" name="TextShape 3"/>
          <p:cNvSpPr txBox="1"/>
          <p:nvPr/>
        </p:nvSpPr>
        <p:spPr>
          <a:xfrm>
            <a:off x="3918691" y="4745712"/>
            <a:ext cx="5398791" cy="1555561"/>
          </a:xfrm>
          <a:prstGeom prst="rect">
            <a:avLst/>
          </a:prstGeom>
          <a:noFill/>
          <a:ln>
            <a:noFill/>
          </a:ln>
        </p:spPr>
        <p:txBody>
          <a:bodyPr lIns="108847" tIns="54423" rIns="108847" bIns="54423">
            <a:spAutoFit/>
          </a:bodyPr>
          <a:lstStyle/>
          <a:p>
            <a:pPr defTabSz="1105875">
              <a:lnSpc>
                <a:spcPct val="150000"/>
              </a:lnSpc>
              <a:defRPr/>
            </a:pPr>
            <a:r>
              <a:rPr lang="en-CA" sz="2177" spc="-1">
                <a:solidFill>
                  <a:prstClr val="black"/>
                </a:solidFill>
                <a:latin typeface="Arial"/>
                <a:ea typeface="DejaVu Sans"/>
                <a:cs typeface="DejaVu Sans"/>
              </a:rPr>
              <a:t>Guo's Bidirectional:</a:t>
            </a:r>
          </a:p>
          <a:p>
            <a:pPr defTabSz="1105875">
              <a:lnSpc>
                <a:spcPct val="150000"/>
              </a:lnSpc>
              <a:defRPr/>
            </a:pPr>
            <a:r>
              <a:rPr lang="en-CA" sz="2177" spc="-1">
                <a:solidFill>
                  <a:prstClr val="black"/>
                </a:solidFill>
                <a:latin typeface="Arial"/>
                <a:ea typeface="DejaVu Sans"/>
                <a:cs typeface="DejaVu Sans"/>
              </a:rPr>
              <a:t>	Connects all paths</a:t>
            </a:r>
          </a:p>
          <a:p>
            <a:pPr defTabSz="1105875">
              <a:lnSpc>
                <a:spcPct val="150000"/>
              </a:lnSpc>
              <a:defRPr/>
            </a:pPr>
            <a:r>
              <a:rPr lang="en-CA" sz="2177" spc="-1">
                <a:solidFill>
                  <a:prstClr val="black"/>
                </a:solidFill>
                <a:latin typeface="Arial"/>
                <a:ea typeface="DejaVu Sans"/>
                <a:cs typeface="DejaVu Sans"/>
              </a:rPr>
              <a:t>	Heavy overhead		</a:t>
            </a:r>
          </a:p>
        </p:txBody>
      </p:sp>
      <p:pic>
        <p:nvPicPr>
          <p:cNvPr id="160" name="Picture 159"/>
          <p:cNvPicPr/>
          <p:nvPr/>
        </p:nvPicPr>
        <p:blipFill>
          <a:blip r:embed="rId5"/>
          <a:stretch/>
        </p:blipFill>
        <p:spPr>
          <a:xfrm>
            <a:off x="4005768" y="5224636"/>
            <a:ext cx="535525" cy="391848"/>
          </a:xfrm>
          <a:prstGeom prst="rect">
            <a:avLst/>
          </a:prstGeom>
          <a:ln>
            <a:noFill/>
          </a:ln>
        </p:spPr>
      </p:pic>
      <p:pic>
        <p:nvPicPr>
          <p:cNvPr id="163" name="Picture 162"/>
          <p:cNvPicPr/>
          <p:nvPr/>
        </p:nvPicPr>
        <p:blipFill>
          <a:blip r:embed="rId6"/>
          <a:stretch/>
        </p:blipFill>
        <p:spPr>
          <a:xfrm>
            <a:off x="4036245" y="5703561"/>
            <a:ext cx="404909" cy="478925"/>
          </a:xfrm>
          <a:prstGeom prst="rect">
            <a:avLst/>
          </a:prstGeom>
          <a:ln>
            <a:noFill/>
          </a:ln>
        </p:spPr>
      </p:pic>
      <p:sp>
        <p:nvSpPr>
          <p:cNvPr id="164" name="Line 4"/>
          <p:cNvSpPr/>
          <p:nvPr/>
        </p:nvSpPr>
        <p:spPr>
          <a:xfrm>
            <a:off x="5468785" y="3981390"/>
            <a:ext cx="478925" cy="0"/>
          </a:xfrm>
          <a:prstGeom prst="line">
            <a:avLst/>
          </a:prstGeom>
          <a:ln w="36000">
            <a:solidFill>
              <a:srgbClr val="000000"/>
            </a:solidFill>
            <a:round/>
            <a:tailEnd type="triangle" w="med" len="med"/>
          </a:ln>
        </p:spPr>
        <p:style>
          <a:lnRef idx="0">
            <a:scrgbClr r="0" g="0" b="0"/>
          </a:lnRef>
          <a:fillRef idx="0">
            <a:scrgbClr r="0" g="0" b="0"/>
          </a:fillRef>
          <a:effectRef idx="0">
            <a:scrgbClr r="0" g="0" b="0"/>
          </a:effectRef>
          <a:fontRef idx="minor"/>
        </p:style>
      </p:sp>
      <p:grpSp>
        <p:nvGrpSpPr>
          <p:cNvPr id="165" name="Group 5"/>
          <p:cNvGrpSpPr/>
          <p:nvPr/>
        </p:nvGrpSpPr>
        <p:grpSpPr>
          <a:xfrm>
            <a:off x="6531009" y="1132005"/>
            <a:ext cx="5132334" cy="990939"/>
            <a:chOff x="5400000" y="936000"/>
            <a:chExt cx="4243680" cy="819360"/>
          </a:xfrm>
        </p:grpSpPr>
        <p:sp>
          <p:nvSpPr>
            <p:cNvPr id="166" name="Freeform 6"/>
            <p:cNvSpPr/>
            <p:nvPr/>
          </p:nvSpPr>
          <p:spPr>
            <a:xfrm>
              <a:off x="5400000" y="936000"/>
              <a:ext cx="4244040" cy="806760"/>
            </a:xfrm>
            <a:custGeom>
              <a:avLst/>
              <a:gdLst/>
              <a:ahLst/>
              <a:cxnLst/>
              <a:rect l="0" t="0" r="r" b="b"/>
              <a:pathLst>
                <a:path w="11789" h="2241">
                  <a:moveTo>
                    <a:pt x="5894" y="2240"/>
                  </a:moveTo>
                  <a:lnTo>
                    <a:pt x="0" y="2240"/>
                  </a:lnTo>
                  <a:lnTo>
                    <a:pt x="0" y="0"/>
                  </a:lnTo>
                  <a:lnTo>
                    <a:pt x="11788" y="0"/>
                  </a:lnTo>
                  <a:lnTo>
                    <a:pt x="11788" y="2240"/>
                  </a:lnTo>
                  <a:lnTo>
                    <a:pt x="5894" y="2240"/>
                  </a:lnTo>
                </a:path>
              </a:pathLst>
            </a:custGeom>
            <a:solidFill>
              <a:srgbClr val="FFFFFF"/>
            </a:solidFill>
            <a:ln w="12600">
              <a:noFill/>
            </a:ln>
          </p:spPr>
        </p:sp>
        <p:sp>
          <p:nvSpPr>
            <p:cNvPr id="167" name="Freeform 7"/>
            <p:cNvSpPr/>
            <p:nvPr/>
          </p:nvSpPr>
          <p:spPr>
            <a:xfrm>
              <a:off x="5419080" y="1168920"/>
              <a:ext cx="177840" cy="324000"/>
            </a:xfrm>
            <a:custGeom>
              <a:avLst/>
              <a:gdLst/>
              <a:ahLst/>
              <a:cxnLst/>
              <a:rect l="0" t="0" r="r" b="b"/>
              <a:pathLst>
                <a:path w="494" h="900">
                  <a:moveTo>
                    <a:pt x="311" y="302"/>
                  </a:moveTo>
                  <a:lnTo>
                    <a:pt x="395" y="302"/>
                  </a:lnTo>
                  <a:cubicBezTo>
                    <a:pt x="414" y="302"/>
                    <a:pt x="426" y="302"/>
                    <a:pt x="426" y="280"/>
                  </a:cubicBezTo>
                  <a:cubicBezTo>
                    <a:pt x="426" y="272"/>
                    <a:pt x="414" y="272"/>
                    <a:pt x="398" y="272"/>
                  </a:cubicBezTo>
                  <a:lnTo>
                    <a:pt x="316" y="272"/>
                  </a:lnTo>
                  <a:lnTo>
                    <a:pt x="339" y="157"/>
                  </a:lnTo>
                  <a:cubicBezTo>
                    <a:pt x="342" y="137"/>
                    <a:pt x="356" y="67"/>
                    <a:pt x="361" y="56"/>
                  </a:cubicBezTo>
                  <a:cubicBezTo>
                    <a:pt x="370" y="36"/>
                    <a:pt x="386" y="22"/>
                    <a:pt x="409" y="22"/>
                  </a:cubicBezTo>
                  <a:cubicBezTo>
                    <a:pt x="412" y="22"/>
                    <a:pt x="437" y="22"/>
                    <a:pt x="456" y="39"/>
                  </a:cubicBezTo>
                  <a:cubicBezTo>
                    <a:pt x="412" y="45"/>
                    <a:pt x="403" y="78"/>
                    <a:pt x="403" y="92"/>
                  </a:cubicBezTo>
                  <a:cubicBezTo>
                    <a:pt x="403" y="115"/>
                    <a:pt x="420" y="126"/>
                    <a:pt x="440" y="126"/>
                  </a:cubicBezTo>
                  <a:cubicBezTo>
                    <a:pt x="465" y="126"/>
                    <a:pt x="493" y="106"/>
                    <a:pt x="493" y="67"/>
                  </a:cubicBezTo>
                  <a:cubicBezTo>
                    <a:pt x="493" y="22"/>
                    <a:pt x="448" y="0"/>
                    <a:pt x="409" y="0"/>
                  </a:cubicBezTo>
                  <a:cubicBezTo>
                    <a:pt x="375" y="0"/>
                    <a:pt x="311" y="17"/>
                    <a:pt x="283" y="115"/>
                  </a:cubicBezTo>
                  <a:cubicBezTo>
                    <a:pt x="277" y="137"/>
                    <a:pt x="274" y="146"/>
                    <a:pt x="249" y="272"/>
                  </a:cubicBezTo>
                  <a:lnTo>
                    <a:pt x="182" y="272"/>
                  </a:lnTo>
                  <a:cubicBezTo>
                    <a:pt x="162" y="272"/>
                    <a:pt x="151" y="272"/>
                    <a:pt x="151" y="288"/>
                  </a:cubicBezTo>
                  <a:cubicBezTo>
                    <a:pt x="151" y="302"/>
                    <a:pt x="160" y="302"/>
                    <a:pt x="179" y="302"/>
                  </a:cubicBezTo>
                  <a:lnTo>
                    <a:pt x="244" y="302"/>
                  </a:lnTo>
                  <a:lnTo>
                    <a:pt x="171" y="691"/>
                  </a:lnTo>
                  <a:cubicBezTo>
                    <a:pt x="151" y="787"/>
                    <a:pt x="134" y="876"/>
                    <a:pt x="84" y="876"/>
                  </a:cubicBezTo>
                  <a:cubicBezTo>
                    <a:pt x="81" y="876"/>
                    <a:pt x="56" y="876"/>
                    <a:pt x="36" y="859"/>
                  </a:cubicBezTo>
                  <a:cubicBezTo>
                    <a:pt x="81" y="857"/>
                    <a:pt x="92" y="820"/>
                    <a:pt x="92" y="806"/>
                  </a:cubicBezTo>
                  <a:cubicBezTo>
                    <a:pt x="92" y="784"/>
                    <a:pt x="73" y="770"/>
                    <a:pt x="53" y="770"/>
                  </a:cubicBezTo>
                  <a:cubicBezTo>
                    <a:pt x="28" y="770"/>
                    <a:pt x="0" y="792"/>
                    <a:pt x="0" y="831"/>
                  </a:cubicBezTo>
                  <a:cubicBezTo>
                    <a:pt x="0" y="873"/>
                    <a:pt x="45" y="899"/>
                    <a:pt x="84" y="899"/>
                  </a:cubicBezTo>
                  <a:cubicBezTo>
                    <a:pt x="137" y="899"/>
                    <a:pt x="179" y="840"/>
                    <a:pt x="196" y="803"/>
                  </a:cubicBezTo>
                  <a:cubicBezTo>
                    <a:pt x="227" y="739"/>
                    <a:pt x="249" y="621"/>
                    <a:pt x="252" y="613"/>
                  </a:cubicBezTo>
                  <a:lnTo>
                    <a:pt x="311" y="302"/>
                  </a:lnTo>
                </a:path>
              </a:pathLst>
            </a:custGeom>
            <a:solidFill>
              <a:srgbClr val="000000"/>
            </a:solidFill>
            <a:ln w="12600">
              <a:noFill/>
            </a:ln>
          </p:spPr>
        </p:sp>
        <p:sp>
          <p:nvSpPr>
            <p:cNvPr id="168" name="Freeform 8"/>
            <p:cNvSpPr/>
            <p:nvPr/>
          </p:nvSpPr>
          <p:spPr>
            <a:xfrm>
              <a:off x="5591520" y="1362240"/>
              <a:ext cx="100080" cy="113400"/>
            </a:xfrm>
            <a:custGeom>
              <a:avLst/>
              <a:gdLst/>
              <a:ahLst/>
              <a:cxnLst/>
              <a:rect l="0" t="0" r="r" b="b"/>
              <a:pathLst>
                <a:path w="278" h="315">
                  <a:moveTo>
                    <a:pt x="249" y="45"/>
                  </a:moveTo>
                  <a:cubicBezTo>
                    <a:pt x="232" y="50"/>
                    <a:pt x="221" y="64"/>
                    <a:pt x="221" y="78"/>
                  </a:cubicBezTo>
                  <a:cubicBezTo>
                    <a:pt x="221" y="95"/>
                    <a:pt x="235" y="101"/>
                    <a:pt x="244" y="101"/>
                  </a:cubicBezTo>
                  <a:cubicBezTo>
                    <a:pt x="252" y="101"/>
                    <a:pt x="277" y="95"/>
                    <a:pt x="277" y="62"/>
                  </a:cubicBezTo>
                  <a:cubicBezTo>
                    <a:pt x="277" y="14"/>
                    <a:pt x="227" y="0"/>
                    <a:pt x="185" y="0"/>
                  </a:cubicBezTo>
                  <a:cubicBezTo>
                    <a:pt x="76" y="0"/>
                    <a:pt x="56" y="81"/>
                    <a:pt x="56" y="101"/>
                  </a:cubicBezTo>
                  <a:cubicBezTo>
                    <a:pt x="56" y="126"/>
                    <a:pt x="73" y="143"/>
                    <a:pt x="81" y="151"/>
                  </a:cubicBezTo>
                  <a:cubicBezTo>
                    <a:pt x="101" y="165"/>
                    <a:pt x="112" y="168"/>
                    <a:pt x="160" y="176"/>
                  </a:cubicBezTo>
                  <a:cubicBezTo>
                    <a:pt x="174" y="179"/>
                    <a:pt x="218" y="188"/>
                    <a:pt x="218" y="224"/>
                  </a:cubicBezTo>
                  <a:cubicBezTo>
                    <a:pt x="218" y="235"/>
                    <a:pt x="213" y="260"/>
                    <a:pt x="182" y="280"/>
                  </a:cubicBezTo>
                  <a:cubicBezTo>
                    <a:pt x="154" y="294"/>
                    <a:pt x="120" y="294"/>
                    <a:pt x="112" y="294"/>
                  </a:cubicBezTo>
                  <a:cubicBezTo>
                    <a:pt x="84" y="294"/>
                    <a:pt x="45" y="288"/>
                    <a:pt x="28" y="266"/>
                  </a:cubicBezTo>
                  <a:cubicBezTo>
                    <a:pt x="53" y="263"/>
                    <a:pt x="67" y="244"/>
                    <a:pt x="67" y="224"/>
                  </a:cubicBezTo>
                  <a:cubicBezTo>
                    <a:pt x="67" y="207"/>
                    <a:pt x="56" y="199"/>
                    <a:pt x="39" y="199"/>
                  </a:cubicBezTo>
                  <a:cubicBezTo>
                    <a:pt x="20" y="199"/>
                    <a:pt x="0" y="216"/>
                    <a:pt x="0" y="246"/>
                  </a:cubicBezTo>
                  <a:cubicBezTo>
                    <a:pt x="0" y="288"/>
                    <a:pt x="45" y="314"/>
                    <a:pt x="112" y="314"/>
                  </a:cubicBezTo>
                  <a:cubicBezTo>
                    <a:pt x="241" y="314"/>
                    <a:pt x="263" y="227"/>
                    <a:pt x="263" y="199"/>
                  </a:cubicBezTo>
                  <a:cubicBezTo>
                    <a:pt x="263" y="134"/>
                    <a:pt x="193" y="123"/>
                    <a:pt x="168" y="118"/>
                  </a:cubicBezTo>
                  <a:cubicBezTo>
                    <a:pt x="162" y="115"/>
                    <a:pt x="143" y="112"/>
                    <a:pt x="140" y="112"/>
                  </a:cubicBezTo>
                  <a:cubicBezTo>
                    <a:pt x="115" y="106"/>
                    <a:pt x="101" y="92"/>
                    <a:pt x="101" y="78"/>
                  </a:cubicBezTo>
                  <a:cubicBezTo>
                    <a:pt x="101" y="62"/>
                    <a:pt x="115" y="42"/>
                    <a:pt x="129" y="34"/>
                  </a:cubicBezTo>
                  <a:cubicBezTo>
                    <a:pt x="148" y="20"/>
                    <a:pt x="174" y="20"/>
                    <a:pt x="185" y="20"/>
                  </a:cubicBezTo>
                  <a:cubicBezTo>
                    <a:pt x="199" y="20"/>
                    <a:pt x="235" y="22"/>
                    <a:pt x="249" y="45"/>
                  </a:cubicBezTo>
                </a:path>
              </a:pathLst>
            </a:custGeom>
            <a:solidFill>
              <a:srgbClr val="000000"/>
            </a:solidFill>
            <a:ln w="12600">
              <a:noFill/>
            </a:ln>
          </p:spPr>
        </p:sp>
        <p:sp>
          <p:nvSpPr>
            <p:cNvPr id="169" name="Freeform 9"/>
            <p:cNvSpPr/>
            <p:nvPr/>
          </p:nvSpPr>
          <p:spPr>
            <a:xfrm>
              <a:off x="5760000" y="115272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170" name="Freeform 10"/>
            <p:cNvSpPr/>
            <p:nvPr/>
          </p:nvSpPr>
          <p:spPr>
            <a:xfrm>
              <a:off x="5866560" y="126144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171" name="Freeform 11"/>
            <p:cNvSpPr/>
            <p:nvPr/>
          </p:nvSpPr>
          <p:spPr>
            <a:xfrm>
              <a:off x="6094440" y="130680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6"/>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8"/>
                    <a:pt x="120" y="342"/>
                    <a:pt x="129" y="322"/>
                  </a:cubicBezTo>
                  <a:cubicBezTo>
                    <a:pt x="134" y="305"/>
                    <a:pt x="160" y="244"/>
                    <a:pt x="162" y="235"/>
                  </a:cubicBezTo>
                  <a:cubicBezTo>
                    <a:pt x="165" y="227"/>
                    <a:pt x="168" y="218"/>
                    <a:pt x="168" y="213"/>
                  </a:cubicBezTo>
                  <a:cubicBezTo>
                    <a:pt x="168" y="179"/>
                    <a:pt x="140" y="154"/>
                    <a:pt x="101" y="154"/>
                  </a:cubicBezTo>
                  <a:cubicBezTo>
                    <a:pt x="31" y="154"/>
                    <a:pt x="0" y="249"/>
                    <a:pt x="0" y="260"/>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000000"/>
            </a:solidFill>
            <a:ln w="12600">
              <a:noFill/>
            </a:ln>
          </p:spPr>
        </p:sp>
        <p:sp>
          <p:nvSpPr>
            <p:cNvPr id="172" name="Freeform 12"/>
            <p:cNvSpPr/>
            <p:nvPr/>
          </p:nvSpPr>
          <p:spPr>
            <a:xfrm>
              <a:off x="6231600" y="1380600"/>
              <a:ext cx="42840" cy="107280"/>
            </a:xfrm>
            <a:custGeom>
              <a:avLst/>
              <a:gdLst/>
              <a:ahLst/>
              <a:cxnLst/>
              <a:rect l="0" t="0" r="r" b="b"/>
              <a:pathLst>
                <a:path w="119" h="298">
                  <a:moveTo>
                    <a:pt x="118" y="104"/>
                  </a:moveTo>
                  <a:cubicBezTo>
                    <a:pt x="118" y="39"/>
                    <a:pt x="92" y="0"/>
                    <a:pt x="53" y="0"/>
                  </a:cubicBezTo>
                  <a:cubicBezTo>
                    <a:pt x="20" y="0"/>
                    <a:pt x="0" y="25"/>
                    <a:pt x="0" y="53"/>
                  </a:cubicBezTo>
                  <a:cubicBezTo>
                    <a:pt x="0" y="78"/>
                    <a:pt x="20" y="106"/>
                    <a:pt x="53" y="106"/>
                  </a:cubicBezTo>
                  <a:cubicBezTo>
                    <a:pt x="64" y="106"/>
                    <a:pt x="78" y="101"/>
                    <a:pt x="90" y="92"/>
                  </a:cubicBezTo>
                  <a:cubicBezTo>
                    <a:pt x="92" y="90"/>
                    <a:pt x="92" y="90"/>
                    <a:pt x="92" y="90"/>
                  </a:cubicBezTo>
                  <a:cubicBezTo>
                    <a:pt x="95" y="90"/>
                    <a:pt x="95" y="90"/>
                    <a:pt x="95" y="104"/>
                  </a:cubicBezTo>
                  <a:cubicBezTo>
                    <a:pt x="95" y="179"/>
                    <a:pt x="62" y="238"/>
                    <a:pt x="28" y="272"/>
                  </a:cubicBezTo>
                  <a:cubicBezTo>
                    <a:pt x="17" y="280"/>
                    <a:pt x="17" y="283"/>
                    <a:pt x="17" y="286"/>
                  </a:cubicBezTo>
                  <a:cubicBezTo>
                    <a:pt x="17" y="294"/>
                    <a:pt x="22" y="297"/>
                    <a:pt x="25" y="297"/>
                  </a:cubicBezTo>
                  <a:cubicBezTo>
                    <a:pt x="36" y="297"/>
                    <a:pt x="118" y="221"/>
                    <a:pt x="118" y="104"/>
                  </a:cubicBezTo>
                </a:path>
              </a:pathLst>
            </a:custGeom>
            <a:solidFill>
              <a:srgbClr val="000000"/>
            </a:solidFill>
            <a:ln w="12600">
              <a:noFill/>
            </a:ln>
          </p:spPr>
        </p:sp>
        <p:sp>
          <p:nvSpPr>
            <p:cNvPr id="173" name="Freeform 13"/>
            <p:cNvSpPr/>
            <p:nvPr/>
          </p:nvSpPr>
          <p:spPr>
            <a:xfrm>
              <a:off x="6362640" y="126144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174" name="Freeform 14"/>
            <p:cNvSpPr/>
            <p:nvPr/>
          </p:nvSpPr>
          <p:spPr>
            <a:xfrm>
              <a:off x="6594480" y="1362240"/>
              <a:ext cx="117360" cy="113400"/>
            </a:xfrm>
            <a:custGeom>
              <a:avLst/>
              <a:gdLst/>
              <a:ahLst/>
              <a:cxnLst/>
              <a:rect l="0" t="0" r="r" b="b"/>
              <a:pathLst>
                <a:path w="326" h="315">
                  <a:moveTo>
                    <a:pt x="325" y="120"/>
                  </a:moveTo>
                  <a:cubicBezTo>
                    <a:pt x="325" y="45"/>
                    <a:pt x="269" y="0"/>
                    <a:pt x="199" y="0"/>
                  </a:cubicBezTo>
                  <a:cubicBezTo>
                    <a:pt x="98" y="0"/>
                    <a:pt x="0" y="98"/>
                    <a:pt x="0" y="193"/>
                  </a:cubicBezTo>
                  <a:cubicBezTo>
                    <a:pt x="0" y="260"/>
                    <a:pt x="50" y="314"/>
                    <a:pt x="126" y="314"/>
                  </a:cubicBezTo>
                  <a:cubicBezTo>
                    <a:pt x="227" y="314"/>
                    <a:pt x="325" y="221"/>
                    <a:pt x="325" y="120"/>
                  </a:cubicBezTo>
                  <a:moveTo>
                    <a:pt x="126" y="294"/>
                  </a:moveTo>
                  <a:cubicBezTo>
                    <a:pt x="92" y="294"/>
                    <a:pt x="59" y="272"/>
                    <a:pt x="59" y="216"/>
                  </a:cubicBezTo>
                  <a:cubicBezTo>
                    <a:pt x="59" y="188"/>
                    <a:pt x="70" y="120"/>
                    <a:pt x="98" y="81"/>
                  </a:cubicBezTo>
                  <a:cubicBezTo>
                    <a:pt x="129" y="36"/>
                    <a:pt x="168" y="20"/>
                    <a:pt x="199" y="20"/>
                  </a:cubicBezTo>
                  <a:cubicBezTo>
                    <a:pt x="238" y="20"/>
                    <a:pt x="269" y="45"/>
                    <a:pt x="269" y="98"/>
                  </a:cubicBezTo>
                  <a:cubicBezTo>
                    <a:pt x="269" y="112"/>
                    <a:pt x="260" y="182"/>
                    <a:pt x="230" y="230"/>
                  </a:cubicBezTo>
                  <a:cubicBezTo>
                    <a:pt x="204" y="272"/>
                    <a:pt x="162" y="294"/>
                    <a:pt x="126" y="294"/>
                  </a:cubicBezTo>
                </a:path>
              </a:pathLst>
            </a:custGeom>
            <a:solidFill>
              <a:srgbClr val="000000"/>
            </a:solidFill>
            <a:ln w="12600">
              <a:noFill/>
            </a:ln>
          </p:spPr>
        </p:sp>
        <p:sp>
          <p:nvSpPr>
            <p:cNvPr id="175" name="Freeform 15"/>
            <p:cNvSpPr/>
            <p:nvPr/>
          </p:nvSpPr>
          <p:spPr>
            <a:xfrm>
              <a:off x="6756840" y="115272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sp>
          <p:nvSpPr>
            <p:cNvPr id="176" name="Freeform 16"/>
            <p:cNvSpPr/>
            <p:nvPr/>
          </p:nvSpPr>
          <p:spPr>
            <a:xfrm>
              <a:off x="6992640" y="1287720"/>
              <a:ext cx="237240" cy="83880"/>
            </a:xfrm>
            <a:custGeom>
              <a:avLst/>
              <a:gdLst/>
              <a:ahLst/>
              <a:cxnLst/>
              <a:rect l="0" t="0" r="r" b="b"/>
              <a:pathLst>
                <a:path w="659" h="233">
                  <a:moveTo>
                    <a:pt x="624" y="39"/>
                  </a:moveTo>
                  <a:cubicBezTo>
                    <a:pt x="638" y="39"/>
                    <a:pt x="658" y="39"/>
                    <a:pt x="658" y="20"/>
                  </a:cubicBezTo>
                  <a:cubicBezTo>
                    <a:pt x="658" y="0"/>
                    <a:pt x="638" y="0"/>
                    <a:pt x="624" y="0"/>
                  </a:cubicBezTo>
                  <a:lnTo>
                    <a:pt x="34" y="0"/>
                  </a:lnTo>
                  <a:cubicBezTo>
                    <a:pt x="20" y="0"/>
                    <a:pt x="0" y="0"/>
                    <a:pt x="0" y="20"/>
                  </a:cubicBezTo>
                  <a:cubicBezTo>
                    <a:pt x="0" y="39"/>
                    <a:pt x="20" y="39"/>
                    <a:pt x="34" y="39"/>
                  </a:cubicBezTo>
                  <a:lnTo>
                    <a:pt x="624" y="39"/>
                  </a:lnTo>
                  <a:moveTo>
                    <a:pt x="624" y="232"/>
                  </a:moveTo>
                  <a:cubicBezTo>
                    <a:pt x="638" y="232"/>
                    <a:pt x="658" y="232"/>
                    <a:pt x="658" y="213"/>
                  </a:cubicBezTo>
                  <a:cubicBezTo>
                    <a:pt x="658" y="193"/>
                    <a:pt x="638" y="193"/>
                    <a:pt x="624" y="193"/>
                  </a:cubicBezTo>
                  <a:lnTo>
                    <a:pt x="34" y="193"/>
                  </a:lnTo>
                  <a:cubicBezTo>
                    <a:pt x="20" y="193"/>
                    <a:pt x="0" y="193"/>
                    <a:pt x="0" y="213"/>
                  </a:cubicBezTo>
                  <a:cubicBezTo>
                    <a:pt x="0" y="232"/>
                    <a:pt x="20" y="232"/>
                    <a:pt x="34" y="232"/>
                  </a:cubicBezTo>
                  <a:lnTo>
                    <a:pt x="624" y="232"/>
                  </a:lnTo>
                </a:path>
              </a:pathLst>
            </a:custGeom>
            <a:solidFill>
              <a:srgbClr val="000000"/>
            </a:solidFill>
            <a:ln w="12600">
              <a:noFill/>
            </a:ln>
          </p:spPr>
        </p:sp>
        <p:sp>
          <p:nvSpPr>
            <p:cNvPr id="177" name="Freeform 17"/>
            <p:cNvSpPr/>
            <p:nvPr/>
          </p:nvSpPr>
          <p:spPr>
            <a:xfrm>
              <a:off x="7366680" y="936000"/>
              <a:ext cx="315720" cy="788400"/>
            </a:xfrm>
            <a:custGeom>
              <a:avLst/>
              <a:gdLst/>
              <a:ahLst/>
              <a:cxnLst/>
              <a:rect l="0" t="0" r="r" b="b"/>
              <a:pathLst>
                <a:path w="877" h="2190">
                  <a:moveTo>
                    <a:pt x="48" y="2144"/>
                  </a:moveTo>
                  <a:cubicBezTo>
                    <a:pt x="78" y="2142"/>
                    <a:pt x="95" y="2122"/>
                    <a:pt x="95" y="2097"/>
                  </a:cubicBezTo>
                  <a:cubicBezTo>
                    <a:pt x="95" y="2063"/>
                    <a:pt x="70" y="2049"/>
                    <a:pt x="48" y="2049"/>
                  </a:cubicBezTo>
                  <a:cubicBezTo>
                    <a:pt x="25" y="2049"/>
                    <a:pt x="0" y="2063"/>
                    <a:pt x="0" y="2097"/>
                  </a:cubicBezTo>
                  <a:cubicBezTo>
                    <a:pt x="0" y="2147"/>
                    <a:pt x="50" y="2189"/>
                    <a:pt x="109" y="2189"/>
                  </a:cubicBezTo>
                  <a:cubicBezTo>
                    <a:pt x="260" y="2189"/>
                    <a:pt x="316" y="1960"/>
                    <a:pt x="386" y="1674"/>
                  </a:cubicBezTo>
                  <a:cubicBezTo>
                    <a:pt x="462" y="1361"/>
                    <a:pt x="526" y="1047"/>
                    <a:pt x="580" y="731"/>
                  </a:cubicBezTo>
                  <a:cubicBezTo>
                    <a:pt x="616" y="521"/>
                    <a:pt x="652" y="325"/>
                    <a:pt x="686" y="196"/>
                  </a:cubicBezTo>
                  <a:cubicBezTo>
                    <a:pt x="697" y="148"/>
                    <a:pt x="731" y="22"/>
                    <a:pt x="770" y="22"/>
                  </a:cubicBezTo>
                  <a:cubicBezTo>
                    <a:pt x="801" y="22"/>
                    <a:pt x="826" y="39"/>
                    <a:pt x="829" y="45"/>
                  </a:cubicBezTo>
                  <a:cubicBezTo>
                    <a:pt x="798" y="48"/>
                    <a:pt x="781" y="67"/>
                    <a:pt x="781" y="92"/>
                  </a:cubicBezTo>
                  <a:cubicBezTo>
                    <a:pt x="781" y="126"/>
                    <a:pt x="804" y="140"/>
                    <a:pt x="826" y="140"/>
                  </a:cubicBezTo>
                  <a:cubicBezTo>
                    <a:pt x="851" y="140"/>
                    <a:pt x="876" y="126"/>
                    <a:pt x="876" y="92"/>
                  </a:cubicBezTo>
                  <a:cubicBezTo>
                    <a:pt x="876" y="39"/>
                    <a:pt x="823" y="0"/>
                    <a:pt x="767" y="0"/>
                  </a:cubicBezTo>
                  <a:cubicBezTo>
                    <a:pt x="694" y="0"/>
                    <a:pt x="638" y="106"/>
                    <a:pt x="582" y="308"/>
                  </a:cubicBezTo>
                  <a:cubicBezTo>
                    <a:pt x="580" y="319"/>
                    <a:pt x="445" y="815"/>
                    <a:pt x="339" y="1459"/>
                  </a:cubicBezTo>
                  <a:cubicBezTo>
                    <a:pt x="311" y="1610"/>
                    <a:pt x="283" y="1772"/>
                    <a:pt x="252" y="1909"/>
                  </a:cubicBezTo>
                  <a:cubicBezTo>
                    <a:pt x="232" y="1982"/>
                    <a:pt x="188" y="2167"/>
                    <a:pt x="106" y="2167"/>
                  </a:cubicBezTo>
                  <a:cubicBezTo>
                    <a:pt x="73" y="2167"/>
                    <a:pt x="48" y="2144"/>
                    <a:pt x="48" y="2144"/>
                  </a:cubicBezTo>
                </a:path>
              </a:pathLst>
            </a:custGeom>
            <a:solidFill>
              <a:srgbClr val="000000"/>
            </a:solidFill>
            <a:ln w="12600">
              <a:noFill/>
            </a:ln>
          </p:spPr>
        </p:sp>
        <p:sp>
          <p:nvSpPr>
            <p:cNvPr id="178" name="Freeform 18"/>
            <p:cNvSpPr/>
            <p:nvPr/>
          </p:nvSpPr>
          <p:spPr>
            <a:xfrm>
              <a:off x="7553160" y="1571760"/>
              <a:ext cx="196920" cy="183960"/>
            </a:xfrm>
            <a:custGeom>
              <a:avLst/>
              <a:gdLst/>
              <a:ahLst/>
              <a:cxnLst/>
              <a:rect l="0" t="0" r="r" b="b"/>
              <a:pathLst>
                <a:path w="547" h="511">
                  <a:moveTo>
                    <a:pt x="246" y="0"/>
                  </a:moveTo>
                  <a:cubicBezTo>
                    <a:pt x="210" y="0"/>
                    <a:pt x="148" y="6"/>
                    <a:pt x="87" y="36"/>
                  </a:cubicBezTo>
                  <a:cubicBezTo>
                    <a:pt x="14" y="73"/>
                    <a:pt x="0" y="126"/>
                    <a:pt x="0" y="132"/>
                  </a:cubicBezTo>
                  <a:cubicBezTo>
                    <a:pt x="0" y="137"/>
                    <a:pt x="6" y="137"/>
                    <a:pt x="8" y="137"/>
                  </a:cubicBezTo>
                  <a:cubicBezTo>
                    <a:pt x="20" y="137"/>
                    <a:pt x="56" y="126"/>
                    <a:pt x="64" y="101"/>
                  </a:cubicBezTo>
                  <a:cubicBezTo>
                    <a:pt x="73" y="73"/>
                    <a:pt x="81" y="48"/>
                    <a:pt x="193" y="42"/>
                  </a:cubicBezTo>
                  <a:cubicBezTo>
                    <a:pt x="185" y="196"/>
                    <a:pt x="143" y="347"/>
                    <a:pt x="81" y="490"/>
                  </a:cubicBezTo>
                  <a:cubicBezTo>
                    <a:pt x="78" y="498"/>
                    <a:pt x="78" y="501"/>
                    <a:pt x="78" y="501"/>
                  </a:cubicBezTo>
                  <a:cubicBezTo>
                    <a:pt x="78" y="507"/>
                    <a:pt x="81" y="510"/>
                    <a:pt x="87" y="510"/>
                  </a:cubicBezTo>
                  <a:cubicBezTo>
                    <a:pt x="98" y="510"/>
                    <a:pt x="129" y="496"/>
                    <a:pt x="140" y="476"/>
                  </a:cubicBezTo>
                  <a:cubicBezTo>
                    <a:pt x="140" y="476"/>
                    <a:pt x="160" y="434"/>
                    <a:pt x="179" y="375"/>
                  </a:cubicBezTo>
                  <a:cubicBezTo>
                    <a:pt x="238" y="218"/>
                    <a:pt x="249" y="92"/>
                    <a:pt x="255" y="42"/>
                  </a:cubicBezTo>
                  <a:lnTo>
                    <a:pt x="300" y="42"/>
                  </a:lnTo>
                  <a:cubicBezTo>
                    <a:pt x="347" y="42"/>
                    <a:pt x="482" y="53"/>
                    <a:pt x="482" y="140"/>
                  </a:cubicBezTo>
                  <a:cubicBezTo>
                    <a:pt x="482" y="204"/>
                    <a:pt x="423" y="286"/>
                    <a:pt x="283" y="288"/>
                  </a:cubicBezTo>
                  <a:cubicBezTo>
                    <a:pt x="269" y="288"/>
                    <a:pt x="258" y="288"/>
                    <a:pt x="235" y="302"/>
                  </a:cubicBezTo>
                  <a:cubicBezTo>
                    <a:pt x="221" y="314"/>
                    <a:pt x="218" y="322"/>
                    <a:pt x="218" y="325"/>
                  </a:cubicBezTo>
                  <a:cubicBezTo>
                    <a:pt x="218" y="330"/>
                    <a:pt x="224" y="330"/>
                    <a:pt x="232" y="330"/>
                  </a:cubicBezTo>
                  <a:cubicBezTo>
                    <a:pt x="300" y="330"/>
                    <a:pt x="386" y="305"/>
                    <a:pt x="448" y="260"/>
                  </a:cubicBezTo>
                  <a:cubicBezTo>
                    <a:pt x="532" y="202"/>
                    <a:pt x="546" y="140"/>
                    <a:pt x="546" y="109"/>
                  </a:cubicBezTo>
                  <a:cubicBezTo>
                    <a:pt x="546" y="22"/>
                    <a:pt x="426" y="0"/>
                    <a:pt x="353" y="0"/>
                  </a:cubicBezTo>
                  <a:lnTo>
                    <a:pt x="246" y="0"/>
                  </a:lnTo>
                </a:path>
              </a:pathLst>
            </a:custGeom>
            <a:solidFill>
              <a:srgbClr val="000000"/>
            </a:solidFill>
            <a:ln w="12600">
              <a:noFill/>
            </a:ln>
          </p:spPr>
        </p:sp>
        <p:sp>
          <p:nvSpPr>
            <p:cNvPr id="179" name="Freeform 19"/>
            <p:cNvSpPr/>
            <p:nvPr/>
          </p:nvSpPr>
          <p:spPr>
            <a:xfrm>
              <a:off x="7783920" y="1542600"/>
              <a:ext cx="86040" cy="130320"/>
            </a:xfrm>
            <a:custGeom>
              <a:avLst/>
              <a:gdLst/>
              <a:ahLst/>
              <a:cxnLst/>
              <a:rect l="0" t="0" r="r" b="b"/>
              <a:pathLst>
                <a:path w="239" h="362">
                  <a:moveTo>
                    <a:pt x="126" y="140"/>
                  </a:moveTo>
                  <a:cubicBezTo>
                    <a:pt x="59" y="154"/>
                    <a:pt x="0" y="210"/>
                    <a:pt x="0" y="272"/>
                  </a:cubicBezTo>
                  <a:cubicBezTo>
                    <a:pt x="0" y="328"/>
                    <a:pt x="50" y="361"/>
                    <a:pt x="104" y="361"/>
                  </a:cubicBezTo>
                  <a:cubicBezTo>
                    <a:pt x="162" y="361"/>
                    <a:pt x="218" y="302"/>
                    <a:pt x="218" y="224"/>
                  </a:cubicBezTo>
                  <a:cubicBezTo>
                    <a:pt x="218" y="171"/>
                    <a:pt x="190" y="143"/>
                    <a:pt x="160" y="115"/>
                  </a:cubicBezTo>
                  <a:cubicBezTo>
                    <a:pt x="146" y="101"/>
                    <a:pt x="106" y="62"/>
                    <a:pt x="106" y="42"/>
                  </a:cubicBezTo>
                  <a:cubicBezTo>
                    <a:pt x="106" y="36"/>
                    <a:pt x="112" y="22"/>
                    <a:pt x="132" y="22"/>
                  </a:cubicBezTo>
                  <a:cubicBezTo>
                    <a:pt x="148" y="22"/>
                    <a:pt x="165" y="28"/>
                    <a:pt x="179" y="36"/>
                  </a:cubicBezTo>
                  <a:cubicBezTo>
                    <a:pt x="182" y="39"/>
                    <a:pt x="207" y="50"/>
                    <a:pt x="216" y="50"/>
                  </a:cubicBezTo>
                  <a:cubicBezTo>
                    <a:pt x="227" y="50"/>
                    <a:pt x="238" y="42"/>
                    <a:pt x="238" y="28"/>
                  </a:cubicBezTo>
                  <a:cubicBezTo>
                    <a:pt x="238" y="14"/>
                    <a:pt x="232" y="11"/>
                    <a:pt x="202" y="6"/>
                  </a:cubicBezTo>
                  <a:cubicBezTo>
                    <a:pt x="179" y="3"/>
                    <a:pt x="160" y="0"/>
                    <a:pt x="146" y="0"/>
                  </a:cubicBezTo>
                  <a:cubicBezTo>
                    <a:pt x="98" y="0"/>
                    <a:pt x="87" y="31"/>
                    <a:pt x="87" y="50"/>
                  </a:cubicBezTo>
                  <a:cubicBezTo>
                    <a:pt x="87" y="81"/>
                    <a:pt x="109" y="118"/>
                    <a:pt x="126" y="140"/>
                  </a:cubicBezTo>
                  <a:moveTo>
                    <a:pt x="137" y="154"/>
                  </a:moveTo>
                  <a:cubicBezTo>
                    <a:pt x="162" y="190"/>
                    <a:pt x="176" y="216"/>
                    <a:pt x="176" y="244"/>
                  </a:cubicBezTo>
                  <a:cubicBezTo>
                    <a:pt x="176" y="291"/>
                    <a:pt x="146" y="344"/>
                    <a:pt x="104" y="344"/>
                  </a:cubicBezTo>
                  <a:cubicBezTo>
                    <a:pt x="87" y="344"/>
                    <a:pt x="42" y="339"/>
                    <a:pt x="42" y="283"/>
                  </a:cubicBezTo>
                  <a:cubicBezTo>
                    <a:pt x="42" y="244"/>
                    <a:pt x="64" y="168"/>
                    <a:pt x="137" y="154"/>
                  </a:cubicBezTo>
                </a:path>
              </a:pathLst>
            </a:custGeom>
            <a:solidFill>
              <a:srgbClr val="000000"/>
            </a:solidFill>
            <a:ln w="12600">
              <a:noFill/>
            </a:ln>
          </p:spPr>
        </p:sp>
        <p:sp>
          <p:nvSpPr>
            <p:cNvPr id="180" name="Freeform 20"/>
            <p:cNvSpPr/>
            <p:nvPr/>
          </p:nvSpPr>
          <p:spPr>
            <a:xfrm>
              <a:off x="7999560" y="1168920"/>
              <a:ext cx="177840" cy="324000"/>
            </a:xfrm>
            <a:custGeom>
              <a:avLst/>
              <a:gdLst/>
              <a:ahLst/>
              <a:cxnLst/>
              <a:rect l="0" t="0" r="r" b="b"/>
              <a:pathLst>
                <a:path w="494" h="900">
                  <a:moveTo>
                    <a:pt x="311" y="302"/>
                  </a:moveTo>
                  <a:lnTo>
                    <a:pt x="395" y="302"/>
                  </a:lnTo>
                  <a:cubicBezTo>
                    <a:pt x="414" y="302"/>
                    <a:pt x="426" y="302"/>
                    <a:pt x="426" y="280"/>
                  </a:cubicBezTo>
                  <a:cubicBezTo>
                    <a:pt x="426" y="272"/>
                    <a:pt x="414" y="272"/>
                    <a:pt x="398" y="272"/>
                  </a:cubicBezTo>
                  <a:lnTo>
                    <a:pt x="316" y="272"/>
                  </a:lnTo>
                  <a:lnTo>
                    <a:pt x="339" y="157"/>
                  </a:lnTo>
                  <a:cubicBezTo>
                    <a:pt x="342" y="137"/>
                    <a:pt x="356" y="67"/>
                    <a:pt x="361" y="56"/>
                  </a:cubicBezTo>
                  <a:cubicBezTo>
                    <a:pt x="370" y="36"/>
                    <a:pt x="386" y="22"/>
                    <a:pt x="409" y="22"/>
                  </a:cubicBezTo>
                  <a:cubicBezTo>
                    <a:pt x="412" y="22"/>
                    <a:pt x="437" y="22"/>
                    <a:pt x="456" y="39"/>
                  </a:cubicBezTo>
                  <a:cubicBezTo>
                    <a:pt x="412" y="45"/>
                    <a:pt x="403" y="78"/>
                    <a:pt x="403" y="92"/>
                  </a:cubicBezTo>
                  <a:cubicBezTo>
                    <a:pt x="403" y="115"/>
                    <a:pt x="420" y="126"/>
                    <a:pt x="440" y="126"/>
                  </a:cubicBezTo>
                  <a:cubicBezTo>
                    <a:pt x="465" y="126"/>
                    <a:pt x="493" y="106"/>
                    <a:pt x="493" y="67"/>
                  </a:cubicBezTo>
                  <a:cubicBezTo>
                    <a:pt x="493" y="22"/>
                    <a:pt x="448" y="0"/>
                    <a:pt x="409" y="0"/>
                  </a:cubicBezTo>
                  <a:cubicBezTo>
                    <a:pt x="375" y="0"/>
                    <a:pt x="311" y="17"/>
                    <a:pt x="283" y="115"/>
                  </a:cubicBezTo>
                  <a:cubicBezTo>
                    <a:pt x="277" y="137"/>
                    <a:pt x="274" y="146"/>
                    <a:pt x="249" y="272"/>
                  </a:cubicBezTo>
                  <a:lnTo>
                    <a:pt x="182" y="272"/>
                  </a:lnTo>
                  <a:cubicBezTo>
                    <a:pt x="162" y="272"/>
                    <a:pt x="151" y="272"/>
                    <a:pt x="151" y="288"/>
                  </a:cubicBezTo>
                  <a:cubicBezTo>
                    <a:pt x="151" y="302"/>
                    <a:pt x="160" y="302"/>
                    <a:pt x="179" y="302"/>
                  </a:cubicBezTo>
                  <a:lnTo>
                    <a:pt x="244" y="302"/>
                  </a:lnTo>
                  <a:lnTo>
                    <a:pt x="171" y="691"/>
                  </a:lnTo>
                  <a:cubicBezTo>
                    <a:pt x="151" y="787"/>
                    <a:pt x="134" y="876"/>
                    <a:pt x="84" y="876"/>
                  </a:cubicBezTo>
                  <a:cubicBezTo>
                    <a:pt x="81" y="876"/>
                    <a:pt x="56" y="876"/>
                    <a:pt x="36" y="859"/>
                  </a:cubicBezTo>
                  <a:cubicBezTo>
                    <a:pt x="81" y="857"/>
                    <a:pt x="92" y="820"/>
                    <a:pt x="92" y="806"/>
                  </a:cubicBezTo>
                  <a:cubicBezTo>
                    <a:pt x="92" y="784"/>
                    <a:pt x="73" y="770"/>
                    <a:pt x="53" y="770"/>
                  </a:cubicBezTo>
                  <a:cubicBezTo>
                    <a:pt x="28" y="770"/>
                    <a:pt x="0" y="792"/>
                    <a:pt x="0" y="831"/>
                  </a:cubicBezTo>
                  <a:cubicBezTo>
                    <a:pt x="0" y="873"/>
                    <a:pt x="45" y="899"/>
                    <a:pt x="84" y="899"/>
                  </a:cubicBezTo>
                  <a:cubicBezTo>
                    <a:pt x="137" y="899"/>
                    <a:pt x="179" y="840"/>
                    <a:pt x="196" y="803"/>
                  </a:cubicBezTo>
                  <a:cubicBezTo>
                    <a:pt x="227" y="739"/>
                    <a:pt x="249" y="621"/>
                    <a:pt x="252" y="613"/>
                  </a:cubicBezTo>
                  <a:lnTo>
                    <a:pt x="311" y="302"/>
                  </a:lnTo>
                </a:path>
              </a:pathLst>
            </a:custGeom>
            <a:solidFill>
              <a:srgbClr val="000000"/>
            </a:solidFill>
            <a:ln w="12600">
              <a:noFill/>
            </a:ln>
          </p:spPr>
        </p:sp>
        <p:sp>
          <p:nvSpPr>
            <p:cNvPr id="181" name="Freeform 21"/>
            <p:cNvSpPr/>
            <p:nvPr/>
          </p:nvSpPr>
          <p:spPr>
            <a:xfrm>
              <a:off x="8227440" y="115272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182" name="Freeform 22"/>
            <p:cNvSpPr/>
            <p:nvPr/>
          </p:nvSpPr>
          <p:spPr>
            <a:xfrm>
              <a:off x="8373600" y="1204200"/>
              <a:ext cx="129240" cy="12600"/>
            </a:xfrm>
            <a:custGeom>
              <a:avLst/>
              <a:gdLst/>
              <a:ahLst/>
              <a:cxnLst/>
              <a:rect l="0" t="0" r="r" b="b"/>
              <a:pathLst>
                <a:path w="359" h="35">
                  <a:moveTo>
                    <a:pt x="358" y="34"/>
                  </a:moveTo>
                  <a:lnTo>
                    <a:pt x="358" y="0"/>
                  </a:lnTo>
                  <a:lnTo>
                    <a:pt x="0" y="0"/>
                  </a:lnTo>
                  <a:lnTo>
                    <a:pt x="0" y="34"/>
                  </a:lnTo>
                  <a:lnTo>
                    <a:pt x="358" y="34"/>
                  </a:lnTo>
                </a:path>
              </a:pathLst>
            </a:custGeom>
            <a:solidFill>
              <a:srgbClr val="000000"/>
            </a:solidFill>
            <a:ln w="12600">
              <a:noFill/>
            </a:ln>
          </p:spPr>
        </p:sp>
        <p:sp>
          <p:nvSpPr>
            <p:cNvPr id="183" name="Freeform 23"/>
            <p:cNvSpPr/>
            <p:nvPr/>
          </p:nvSpPr>
          <p:spPr>
            <a:xfrm>
              <a:off x="8338320" y="1260360"/>
              <a:ext cx="200880" cy="158760"/>
            </a:xfrm>
            <a:custGeom>
              <a:avLst/>
              <a:gdLst/>
              <a:ahLst/>
              <a:cxnLst/>
              <a:rect l="0" t="0" r="r" b="b"/>
              <a:pathLst>
                <a:path w="558" h="441">
                  <a:moveTo>
                    <a:pt x="319" y="196"/>
                  </a:moveTo>
                  <a:lnTo>
                    <a:pt x="437" y="67"/>
                  </a:lnTo>
                  <a:cubicBezTo>
                    <a:pt x="448" y="53"/>
                    <a:pt x="454" y="48"/>
                    <a:pt x="538" y="48"/>
                  </a:cubicBezTo>
                  <a:lnTo>
                    <a:pt x="538" y="0"/>
                  </a:lnTo>
                  <a:cubicBezTo>
                    <a:pt x="501" y="3"/>
                    <a:pt x="451" y="3"/>
                    <a:pt x="445" y="3"/>
                  </a:cubicBezTo>
                  <a:cubicBezTo>
                    <a:pt x="420" y="3"/>
                    <a:pt x="372" y="0"/>
                    <a:pt x="344" y="0"/>
                  </a:cubicBezTo>
                  <a:lnTo>
                    <a:pt x="344" y="48"/>
                  </a:lnTo>
                  <a:cubicBezTo>
                    <a:pt x="358" y="48"/>
                    <a:pt x="370" y="48"/>
                    <a:pt x="381" y="56"/>
                  </a:cubicBezTo>
                  <a:cubicBezTo>
                    <a:pt x="378" y="62"/>
                    <a:pt x="378" y="64"/>
                    <a:pt x="375" y="67"/>
                  </a:cubicBezTo>
                  <a:lnTo>
                    <a:pt x="291" y="160"/>
                  </a:lnTo>
                  <a:lnTo>
                    <a:pt x="193" y="48"/>
                  </a:lnTo>
                  <a:lnTo>
                    <a:pt x="232" y="48"/>
                  </a:lnTo>
                  <a:lnTo>
                    <a:pt x="232" y="0"/>
                  </a:lnTo>
                  <a:cubicBezTo>
                    <a:pt x="207" y="0"/>
                    <a:pt x="146" y="3"/>
                    <a:pt x="115" y="3"/>
                  </a:cubicBezTo>
                  <a:cubicBezTo>
                    <a:pt x="81" y="3"/>
                    <a:pt x="36" y="0"/>
                    <a:pt x="6" y="0"/>
                  </a:cubicBezTo>
                  <a:lnTo>
                    <a:pt x="6" y="48"/>
                  </a:lnTo>
                  <a:lnTo>
                    <a:pt x="76" y="48"/>
                  </a:lnTo>
                  <a:lnTo>
                    <a:pt x="230" y="230"/>
                  </a:lnTo>
                  <a:lnTo>
                    <a:pt x="101" y="375"/>
                  </a:lnTo>
                  <a:cubicBezTo>
                    <a:pt x="84" y="392"/>
                    <a:pt x="48" y="392"/>
                    <a:pt x="0" y="392"/>
                  </a:cubicBezTo>
                  <a:lnTo>
                    <a:pt x="0" y="440"/>
                  </a:lnTo>
                  <a:cubicBezTo>
                    <a:pt x="34" y="437"/>
                    <a:pt x="87" y="437"/>
                    <a:pt x="90" y="437"/>
                  </a:cubicBezTo>
                  <a:cubicBezTo>
                    <a:pt x="115" y="437"/>
                    <a:pt x="174" y="440"/>
                    <a:pt x="193" y="440"/>
                  </a:cubicBezTo>
                  <a:lnTo>
                    <a:pt x="193" y="392"/>
                  </a:lnTo>
                  <a:cubicBezTo>
                    <a:pt x="176" y="392"/>
                    <a:pt x="157" y="389"/>
                    <a:pt x="157" y="384"/>
                  </a:cubicBezTo>
                  <a:cubicBezTo>
                    <a:pt x="157" y="381"/>
                    <a:pt x="157" y="381"/>
                    <a:pt x="162" y="372"/>
                  </a:cubicBezTo>
                  <a:lnTo>
                    <a:pt x="260" y="263"/>
                  </a:lnTo>
                  <a:lnTo>
                    <a:pt x="367" y="392"/>
                  </a:lnTo>
                  <a:lnTo>
                    <a:pt x="330" y="392"/>
                  </a:lnTo>
                  <a:lnTo>
                    <a:pt x="330" y="440"/>
                  </a:lnTo>
                  <a:cubicBezTo>
                    <a:pt x="356" y="440"/>
                    <a:pt x="414" y="437"/>
                    <a:pt x="448" y="437"/>
                  </a:cubicBezTo>
                  <a:cubicBezTo>
                    <a:pt x="479" y="437"/>
                    <a:pt x="524" y="440"/>
                    <a:pt x="557" y="440"/>
                  </a:cubicBezTo>
                  <a:lnTo>
                    <a:pt x="557" y="392"/>
                  </a:lnTo>
                  <a:lnTo>
                    <a:pt x="487" y="392"/>
                  </a:lnTo>
                  <a:lnTo>
                    <a:pt x="319" y="196"/>
                  </a:lnTo>
                </a:path>
              </a:pathLst>
            </a:custGeom>
            <a:solidFill>
              <a:srgbClr val="000000"/>
            </a:solidFill>
            <a:ln w="12600">
              <a:noFill/>
            </a:ln>
          </p:spPr>
        </p:sp>
        <p:sp>
          <p:nvSpPr>
            <p:cNvPr id="184" name="Freeform 24"/>
            <p:cNvSpPr/>
            <p:nvPr/>
          </p:nvSpPr>
          <p:spPr>
            <a:xfrm>
              <a:off x="8566200" y="115272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sp>
          <p:nvSpPr>
            <p:cNvPr id="185" name="Freeform 25"/>
            <p:cNvSpPr/>
            <p:nvPr/>
          </p:nvSpPr>
          <p:spPr>
            <a:xfrm>
              <a:off x="8754480" y="1171800"/>
              <a:ext cx="175680" cy="251280"/>
            </a:xfrm>
            <a:custGeom>
              <a:avLst/>
              <a:gdLst/>
              <a:ahLst/>
              <a:cxnLst/>
              <a:rect l="0" t="0" r="r" b="b"/>
              <a:pathLst>
                <a:path w="488" h="698">
                  <a:moveTo>
                    <a:pt x="342" y="630"/>
                  </a:moveTo>
                  <a:lnTo>
                    <a:pt x="342" y="697"/>
                  </a:lnTo>
                  <a:lnTo>
                    <a:pt x="487" y="686"/>
                  </a:lnTo>
                  <a:lnTo>
                    <a:pt x="487" y="655"/>
                  </a:lnTo>
                  <a:cubicBezTo>
                    <a:pt x="420" y="655"/>
                    <a:pt x="412" y="647"/>
                    <a:pt x="412" y="599"/>
                  </a:cubicBezTo>
                  <a:lnTo>
                    <a:pt x="412" y="0"/>
                  </a:lnTo>
                  <a:lnTo>
                    <a:pt x="269" y="11"/>
                  </a:lnTo>
                  <a:lnTo>
                    <a:pt x="269" y="42"/>
                  </a:lnTo>
                  <a:cubicBezTo>
                    <a:pt x="339" y="42"/>
                    <a:pt x="344" y="48"/>
                    <a:pt x="344" y="98"/>
                  </a:cubicBezTo>
                  <a:lnTo>
                    <a:pt x="344" y="311"/>
                  </a:lnTo>
                  <a:cubicBezTo>
                    <a:pt x="316" y="274"/>
                    <a:pt x="274" y="249"/>
                    <a:pt x="221" y="249"/>
                  </a:cubicBezTo>
                  <a:cubicBezTo>
                    <a:pt x="104" y="249"/>
                    <a:pt x="0" y="347"/>
                    <a:pt x="0" y="473"/>
                  </a:cubicBezTo>
                  <a:cubicBezTo>
                    <a:pt x="0" y="599"/>
                    <a:pt x="98" y="697"/>
                    <a:pt x="210" y="697"/>
                  </a:cubicBezTo>
                  <a:cubicBezTo>
                    <a:pt x="274" y="697"/>
                    <a:pt x="316" y="663"/>
                    <a:pt x="342" y="630"/>
                  </a:cubicBezTo>
                  <a:moveTo>
                    <a:pt x="342" y="367"/>
                  </a:moveTo>
                  <a:lnTo>
                    <a:pt x="342" y="568"/>
                  </a:lnTo>
                  <a:cubicBezTo>
                    <a:pt x="342" y="588"/>
                    <a:pt x="342" y="588"/>
                    <a:pt x="330" y="605"/>
                  </a:cubicBezTo>
                  <a:cubicBezTo>
                    <a:pt x="302" y="652"/>
                    <a:pt x="258" y="675"/>
                    <a:pt x="216" y="675"/>
                  </a:cubicBezTo>
                  <a:cubicBezTo>
                    <a:pt x="171" y="675"/>
                    <a:pt x="134" y="649"/>
                    <a:pt x="112" y="610"/>
                  </a:cubicBezTo>
                  <a:cubicBezTo>
                    <a:pt x="84" y="571"/>
                    <a:pt x="81" y="515"/>
                    <a:pt x="81" y="473"/>
                  </a:cubicBezTo>
                  <a:cubicBezTo>
                    <a:pt x="81" y="437"/>
                    <a:pt x="84" y="378"/>
                    <a:pt x="112" y="333"/>
                  </a:cubicBezTo>
                  <a:cubicBezTo>
                    <a:pt x="134" y="302"/>
                    <a:pt x="171" y="272"/>
                    <a:pt x="224" y="272"/>
                  </a:cubicBezTo>
                  <a:cubicBezTo>
                    <a:pt x="260" y="272"/>
                    <a:pt x="300" y="286"/>
                    <a:pt x="330" y="330"/>
                  </a:cubicBezTo>
                  <a:cubicBezTo>
                    <a:pt x="342" y="347"/>
                    <a:pt x="342" y="350"/>
                    <a:pt x="342" y="367"/>
                  </a:cubicBezTo>
                </a:path>
              </a:pathLst>
            </a:custGeom>
            <a:solidFill>
              <a:srgbClr val="000000"/>
            </a:solidFill>
            <a:ln w="12600">
              <a:noFill/>
            </a:ln>
          </p:spPr>
        </p:sp>
        <p:sp>
          <p:nvSpPr>
            <p:cNvPr id="186" name="Freeform 26"/>
            <p:cNvSpPr/>
            <p:nvPr/>
          </p:nvSpPr>
          <p:spPr>
            <a:xfrm>
              <a:off x="8950320" y="1261440"/>
              <a:ext cx="192960" cy="234000"/>
            </a:xfrm>
            <a:custGeom>
              <a:avLst/>
              <a:gdLst/>
              <a:ahLst/>
              <a:cxnLst/>
              <a:rect l="0" t="0" r="r" b="b"/>
              <a:pathLst>
                <a:path w="536" h="650">
                  <a:moveTo>
                    <a:pt x="199" y="90"/>
                  </a:moveTo>
                  <a:cubicBezTo>
                    <a:pt x="204" y="70"/>
                    <a:pt x="213" y="31"/>
                    <a:pt x="213" y="28"/>
                  </a:cubicBezTo>
                  <a:cubicBezTo>
                    <a:pt x="213" y="11"/>
                    <a:pt x="202" y="0"/>
                    <a:pt x="185" y="0"/>
                  </a:cubicBezTo>
                  <a:cubicBezTo>
                    <a:pt x="182" y="0"/>
                    <a:pt x="154" y="0"/>
                    <a:pt x="146" y="36"/>
                  </a:cubicBezTo>
                  <a:lnTo>
                    <a:pt x="3" y="607"/>
                  </a:lnTo>
                  <a:cubicBezTo>
                    <a:pt x="0" y="619"/>
                    <a:pt x="0" y="621"/>
                    <a:pt x="0" y="624"/>
                  </a:cubicBezTo>
                  <a:cubicBezTo>
                    <a:pt x="0" y="638"/>
                    <a:pt x="11" y="649"/>
                    <a:pt x="28" y="649"/>
                  </a:cubicBezTo>
                  <a:cubicBezTo>
                    <a:pt x="48" y="649"/>
                    <a:pt x="62" y="633"/>
                    <a:pt x="62" y="630"/>
                  </a:cubicBezTo>
                  <a:cubicBezTo>
                    <a:pt x="67" y="621"/>
                    <a:pt x="78" y="568"/>
                    <a:pt x="118" y="417"/>
                  </a:cubicBezTo>
                  <a:cubicBezTo>
                    <a:pt x="148" y="442"/>
                    <a:pt x="193" y="448"/>
                    <a:pt x="213" y="448"/>
                  </a:cubicBezTo>
                  <a:cubicBezTo>
                    <a:pt x="283" y="448"/>
                    <a:pt x="319" y="403"/>
                    <a:pt x="344" y="375"/>
                  </a:cubicBezTo>
                  <a:cubicBezTo>
                    <a:pt x="353" y="420"/>
                    <a:pt x="389" y="448"/>
                    <a:pt x="434" y="448"/>
                  </a:cubicBezTo>
                  <a:cubicBezTo>
                    <a:pt x="468" y="448"/>
                    <a:pt x="490" y="426"/>
                    <a:pt x="507" y="392"/>
                  </a:cubicBezTo>
                  <a:cubicBezTo>
                    <a:pt x="524" y="358"/>
                    <a:pt x="535" y="297"/>
                    <a:pt x="535" y="297"/>
                  </a:cubicBezTo>
                  <a:cubicBezTo>
                    <a:pt x="535" y="286"/>
                    <a:pt x="526" y="286"/>
                    <a:pt x="524" y="286"/>
                  </a:cubicBezTo>
                  <a:cubicBezTo>
                    <a:pt x="515" y="286"/>
                    <a:pt x="512" y="288"/>
                    <a:pt x="510" y="302"/>
                  </a:cubicBezTo>
                  <a:cubicBezTo>
                    <a:pt x="493" y="367"/>
                    <a:pt x="476" y="426"/>
                    <a:pt x="434" y="426"/>
                  </a:cubicBezTo>
                  <a:cubicBezTo>
                    <a:pt x="409" y="426"/>
                    <a:pt x="406" y="400"/>
                    <a:pt x="406" y="381"/>
                  </a:cubicBezTo>
                  <a:cubicBezTo>
                    <a:pt x="406" y="358"/>
                    <a:pt x="417" y="314"/>
                    <a:pt x="426" y="277"/>
                  </a:cubicBezTo>
                  <a:lnTo>
                    <a:pt x="454" y="171"/>
                  </a:lnTo>
                  <a:cubicBezTo>
                    <a:pt x="456" y="157"/>
                    <a:pt x="465" y="118"/>
                    <a:pt x="470" y="104"/>
                  </a:cubicBezTo>
                  <a:cubicBezTo>
                    <a:pt x="476" y="81"/>
                    <a:pt x="484" y="45"/>
                    <a:pt x="484" y="36"/>
                  </a:cubicBezTo>
                  <a:cubicBezTo>
                    <a:pt x="484" y="20"/>
                    <a:pt x="470" y="11"/>
                    <a:pt x="456" y="11"/>
                  </a:cubicBezTo>
                  <a:cubicBezTo>
                    <a:pt x="451" y="11"/>
                    <a:pt x="426" y="11"/>
                    <a:pt x="417" y="45"/>
                  </a:cubicBezTo>
                  <a:lnTo>
                    <a:pt x="370" y="230"/>
                  </a:lnTo>
                  <a:cubicBezTo>
                    <a:pt x="358" y="280"/>
                    <a:pt x="347" y="322"/>
                    <a:pt x="344" y="330"/>
                  </a:cubicBezTo>
                  <a:cubicBezTo>
                    <a:pt x="344" y="336"/>
                    <a:pt x="297" y="426"/>
                    <a:pt x="216" y="426"/>
                  </a:cubicBezTo>
                  <a:cubicBezTo>
                    <a:pt x="168" y="426"/>
                    <a:pt x="143" y="392"/>
                    <a:pt x="143" y="339"/>
                  </a:cubicBezTo>
                  <a:cubicBezTo>
                    <a:pt x="143" y="311"/>
                    <a:pt x="151" y="283"/>
                    <a:pt x="157" y="255"/>
                  </a:cubicBezTo>
                  <a:lnTo>
                    <a:pt x="199" y="90"/>
                  </a:lnTo>
                </a:path>
              </a:pathLst>
            </a:custGeom>
            <a:solidFill>
              <a:srgbClr val="000000"/>
            </a:solidFill>
            <a:ln w="12600">
              <a:noFill/>
            </a:ln>
          </p:spPr>
        </p:sp>
        <p:sp>
          <p:nvSpPr>
            <p:cNvPr id="187" name="Freeform 27"/>
            <p:cNvSpPr/>
            <p:nvPr/>
          </p:nvSpPr>
          <p:spPr>
            <a:xfrm>
              <a:off x="9187920" y="115272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188" name="Freeform 28"/>
            <p:cNvSpPr/>
            <p:nvPr/>
          </p:nvSpPr>
          <p:spPr>
            <a:xfrm>
              <a:off x="9334080" y="1204200"/>
              <a:ext cx="129240" cy="12600"/>
            </a:xfrm>
            <a:custGeom>
              <a:avLst/>
              <a:gdLst/>
              <a:ahLst/>
              <a:cxnLst/>
              <a:rect l="0" t="0" r="r" b="b"/>
              <a:pathLst>
                <a:path w="359" h="35">
                  <a:moveTo>
                    <a:pt x="358" y="34"/>
                  </a:moveTo>
                  <a:lnTo>
                    <a:pt x="358" y="0"/>
                  </a:lnTo>
                  <a:lnTo>
                    <a:pt x="0" y="0"/>
                  </a:lnTo>
                  <a:lnTo>
                    <a:pt x="0" y="34"/>
                  </a:lnTo>
                  <a:lnTo>
                    <a:pt x="358" y="34"/>
                  </a:lnTo>
                </a:path>
              </a:pathLst>
            </a:custGeom>
            <a:solidFill>
              <a:srgbClr val="000000"/>
            </a:solidFill>
            <a:ln w="12600">
              <a:noFill/>
            </a:ln>
          </p:spPr>
        </p:sp>
        <p:sp>
          <p:nvSpPr>
            <p:cNvPr id="189" name="Freeform 29"/>
            <p:cNvSpPr/>
            <p:nvPr/>
          </p:nvSpPr>
          <p:spPr>
            <a:xfrm>
              <a:off x="9298080" y="1260360"/>
              <a:ext cx="200880" cy="158760"/>
            </a:xfrm>
            <a:custGeom>
              <a:avLst/>
              <a:gdLst/>
              <a:ahLst/>
              <a:cxnLst/>
              <a:rect l="0" t="0" r="r" b="b"/>
              <a:pathLst>
                <a:path w="558" h="441">
                  <a:moveTo>
                    <a:pt x="319" y="196"/>
                  </a:moveTo>
                  <a:lnTo>
                    <a:pt x="437" y="67"/>
                  </a:lnTo>
                  <a:cubicBezTo>
                    <a:pt x="448" y="53"/>
                    <a:pt x="454" y="48"/>
                    <a:pt x="538" y="48"/>
                  </a:cubicBezTo>
                  <a:lnTo>
                    <a:pt x="538" y="0"/>
                  </a:lnTo>
                  <a:cubicBezTo>
                    <a:pt x="501" y="3"/>
                    <a:pt x="451" y="3"/>
                    <a:pt x="445" y="3"/>
                  </a:cubicBezTo>
                  <a:cubicBezTo>
                    <a:pt x="420" y="3"/>
                    <a:pt x="372" y="0"/>
                    <a:pt x="344" y="0"/>
                  </a:cubicBezTo>
                  <a:lnTo>
                    <a:pt x="344" y="48"/>
                  </a:lnTo>
                  <a:cubicBezTo>
                    <a:pt x="358" y="48"/>
                    <a:pt x="370" y="48"/>
                    <a:pt x="381" y="56"/>
                  </a:cubicBezTo>
                  <a:cubicBezTo>
                    <a:pt x="378" y="62"/>
                    <a:pt x="378" y="64"/>
                    <a:pt x="375" y="67"/>
                  </a:cubicBezTo>
                  <a:lnTo>
                    <a:pt x="291" y="160"/>
                  </a:lnTo>
                  <a:lnTo>
                    <a:pt x="193" y="48"/>
                  </a:lnTo>
                  <a:lnTo>
                    <a:pt x="232" y="48"/>
                  </a:lnTo>
                  <a:lnTo>
                    <a:pt x="232" y="0"/>
                  </a:lnTo>
                  <a:cubicBezTo>
                    <a:pt x="207" y="0"/>
                    <a:pt x="146" y="3"/>
                    <a:pt x="115" y="3"/>
                  </a:cubicBezTo>
                  <a:cubicBezTo>
                    <a:pt x="81" y="3"/>
                    <a:pt x="36" y="0"/>
                    <a:pt x="6" y="0"/>
                  </a:cubicBezTo>
                  <a:lnTo>
                    <a:pt x="6" y="48"/>
                  </a:lnTo>
                  <a:lnTo>
                    <a:pt x="76" y="48"/>
                  </a:lnTo>
                  <a:lnTo>
                    <a:pt x="230" y="230"/>
                  </a:lnTo>
                  <a:lnTo>
                    <a:pt x="101" y="375"/>
                  </a:lnTo>
                  <a:cubicBezTo>
                    <a:pt x="84" y="392"/>
                    <a:pt x="48" y="392"/>
                    <a:pt x="0" y="392"/>
                  </a:cubicBezTo>
                  <a:lnTo>
                    <a:pt x="0" y="440"/>
                  </a:lnTo>
                  <a:cubicBezTo>
                    <a:pt x="34" y="437"/>
                    <a:pt x="87" y="437"/>
                    <a:pt x="90" y="437"/>
                  </a:cubicBezTo>
                  <a:cubicBezTo>
                    <a:pt x="115" y="437"/>
                    <a:pt x="174" y="440"/>
                    <a:pt x="193" y="440"/>
                  </a:cubicBezTo>
                  <a:lnTo>
                    <a:pt x="193" y="392"/>
                  </a:lnTo>
                  <a:cubicBezTo>
                    <a:pt x="176" y="392"/>
                    <a:pt x="157" y="389"/>
                    <a:pt x="157" y="384"/>
                  </a:cubicBezTo>
                  <a:cubicBezTo>
                    <a:pt x="157" y="381"/>
                    <a:pt x="157" y="381"/>
                    <a:pt x="162" y="372"/>
                  </a:cubicBezTo>
                  <a:lnTo>
                    <a:pt x="260" y="263"/>
                  </a:lnTo>
                  <a:lnTo>
                    <a:pt x="367" y="392"/>
                  </a:lnTo>
                  <a:lnTo>
                    <a:pt x="330" y="392"/>
                  </a:lnTo>
                  <a:lnTo>
                    <a:pt x="330" y="440"/>
                  </a:lnTo>
                  <a:cubicBezTo>
                    <a:pt x="356" y="440"/>
                    <a:pt x="414" y="437"/>
                    <a:pt x="448" y="437"/>
                  </a:cubicBezTo>
                  <a:cubicBezTo>
                    <a:pt x="479" y="437"/>
                    <a:pt x="524" y="440"/>
                    <a:pt x="557" y="440"/>
                  </a:cubicBezTo>
                  <a:lnTo>
                    <a:pt x="557" y="392"/>
                  </a:lnTo>
                  <a:lnTo>
                    <a:pt x="487" y="392"/>
                  </a:lnTo>
                  <a:lnTo>
                    <a:pt x="319" y="196"/>
                  </a:lnTo>
                </a:path>
              </a:pathLst>
            </a:custGeom>
            <a:solidFill>
              <a:srgbClr val="000000"/>
            </a:solidFill>
            <a:ln w="12600">
              <a:noFill/>
            </a:ln>
          </p:spPr>
        </p:sp>
        <p:sp>
          <p:nvSpPr>
            <p:cNvPr id="190" name="Freeform 30"/>
            <p:cNvSpPr/>
            <p:nvPr/>
          </p:nvSpPr>
          <p:spPr>
            <a:xfrm>
              <a:off x="9525600" y="115272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grpSp>
      <p:sp>
        <p:nvSpPr>
          <p:cNvPr id="191" name="CustomShape 31"/>
          <p:cNvSpPr/>
          <p:nvPr/>
        </p:nvSpPr>
        <p:spPr>
          <a:xfrm>
            <a:off x="435600" y="4234829"/>
            <a:ext cx="7401568" cy="2383044"/>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pic>
        <p:nvPicPr>
          <p:cNvPr id="39" name="Picture 38">
            <a:extLst>
              <a:ext uri="{FF2B5EF4-FFF2-40B4-BE49-F238E27FC236}">
                <a16:creationId xmlns:a16="http://schemas.microsoft.com/office/drawing/2014/main" id="{6C73603E-B1DD-474B-ADE7-BF1E2E86C05E}"/>
              </a:ext>
            </a:extLst>
          </p:cNvPr>
          <p:cNvPicPr/>
          <p:nvPr/>
        </p:nvPicPr>
        <p:blipFill>
          <a:blip r:embed="rId6"/>
          <a:stretch/>
        </p:blipFill>
        <p:spPr>
          <a:xfrm>
            <a:off x="4092846" y="3317664"/>
            <a:ext cx="404909" cy="478925"/>
          </a:xfrm>
          <a:prstGeom prst="rect">
            <a:avLst/>
          </a:prstGeom>
          <a:ln>
            <a:noFill/>
          </a:ln>
        </p:spPr>
      </p:pic>
      <p:pic>
        <p:nvPicPr>
          <p:cNvPr id="40" name="Picture 39">
            <a:extLst>
              <a:ext uri="{FF2B5EF4-FFF2-40B4-BE49-F238E27FC236}">
                <a16:creationId xmlns:a16="http://schemas.microsoft.com/office/drawing/2014/main" id="{A774B6F5-00BB-4C99-AF2D-529737C09A08}"/>
              </a:ext>
            </a:extLst>
          </p:cNvPr>
          <p:cNvPicPr/>
          <p:nvPr/>
        </p:nvPicPr>
        <p:blipFill>
          <a:blip r:embed="rId6"/>
          <a:stretch/>
        </p:blipFill>
        <p:spPr>
          <a:xfrm>
            <a:off x="4123323" y="2795200"/>
            <a:ext cx="404909" cy="478925"/>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advTm="36607"/>
    </mc:Choice>
    <mc:Fallback xmlns="">
      <p:transition spd="slow" advTm="3660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pic>
        <p:nvPicPr>
          <p:cNvPr id="193" name="Picture 192"/>
          <p:cNvPicPr/>
          <p:nvPr/>
        </p:nvPicPr>
        <p:blipFill>
          <a:blip r:embed="rId3"/>
          <a:stretch/>
        </p:blipFill>
        <p:spPr>
          <a:xfrm>
            <a:off x="346781" y="276906"/>
            <a:ext cx="1306159" cy="835942"/>
          </a:xfrm>
          <a:prstGeom prst="rect">
            <a:avLst/>
          </a:prstGeom>
          <a:ln>
            <a:noFill/>
          </a:ln>
        </p:spPr>
      </p:pic>
      <p:pic>
        <p:nvPicPr>
          <p:cNvPr id="194" name="Picture 193"/>
          <p:cNvPicPr/>
          <p:nvPr/>
        </p:nvPicPr>
        <p:blipFill>
          <a:blip r:embed="rId4"/>
          <a:stretch/>
        </p:blipFill>
        <p:spPr>
          <a:xfrm>
            <a:off x="760398" y="1711068"/>
            <a:ext cx="2934504" cy="5006943"/>
          </a:xfrm>
          <a:prstGeom prst="rect">
            <a:avLst/>
          </a:prstGeom>
          <a:ln>
            <a:noFill/>
          </a:ln>
        </p:spPr>
      </p:pic>
      <p:sp>
        <p:nvSpPr>
          <p:cNvPr id="195" name="TextShape 2"/>
          <p:cNvSpPr txBox="1"/>
          <p:nvPr/>
        </p:nvSpPr>
        <p:spPr>
          <a:xfrm>
            <a:off x="3918691" y="2176932"/>
            <a:ext cx="6669248" cy="2058135"/>
          </a:xfrm>
          <a:prstGeom prst="rect">
            <a:avLst/>
          </a:prstGeom>
          <a:noFill/>
          <a:ln>
            <a:noFill/>
          </a:ln>
        </p:spPr>
        <p:txBody>
          <a:bodyPr wrap="square" lIns="108847" tIns="54423" rIns="108847" bIns="54423">
            <a:spAutoFit/>
          </a:bodyPr>
          <a:lstStyle/>
          <a:p>
            <a:pPr defTabSz="1105875">
              <a:lnSpc>
                <a:spcPct val="150000"/>
              </a:lnSpc>
              <a:defRPr/>
            </a:pPr>
            <a:r>
              <a:rPr lang="en-CA" sz="2177" spc="-1" dirty="0">
                <a:solidFill>
                  <a:prstClr val="black"/>
                </a:solidFill>
                <a:latin typeface="Arial"/>
                <a:ea typeface="DejaVu Sans"/>
                <a:cs typeface="DejaVu Sans"/>
              </a:rPr>
              <a:t>Guo's Unidirectional:</a:t>
            </a:r>
          </a:p>
          <a:p>
            <a:pPr defTabSz="1105875">
              <a:lnSpc>
                <a:spcPct val="150000"/>
              </a:lnSpc>
              <a:defRPr/>
            </a:pPr>
            <a:r>
              <a:rPr lang="en-CA" sz="2177" spc="-1" dirty="0">
                <a:solidFill>
                  <a:prstClr val="black"/>
                </a:solidFill>
                <a:latin typeface="Arial"/>
                <a:ea typeface="DejaVu Sans"/>
                <a:cs typeface="DejaVu Sans"/>
              </a:rPr>
              <a:t>	Limited NEE</a:t>
            </a:r>
          </a:p>
          <a:p>
            <a:pPr defTabSz="1105875">
              <a:lnSpc>
                <a:spcPct val="150000"/>
              </a:lnSpc>
              <a:defRPr/>
            </a:pPr>
            <a:r>
              <a:rPr lang="en-CA" sz="2177" spc="-1" dirty="0">
                <a:solidFill>
                  <a:prstClr val="black"/>
                </a:solidFill>
                <a:latin typeface="Arial"/>
                <a:ea typeface="DejaVu Sans"/>
                <a:cs typeface="DejaVu Sans"/>
              </a:rPr>
              <a:t>	Nested approach</a:t>
            </a:r>
          </a:p>
          <a:p>
            <a:pPr defTabSz="1105875">
              <a:lnSpc>
                <a:spcPct val="150000"/>
              </a:lnSpc>
              <a:defRPr/>
            </a:pPr>
            <a:r>
              <a:rPr lang="en-CA" sz="2177" spc="-1" dirty="0">
                <a:solidFill>
                  <a:prstClr val="black"/>
                </a:solidFill>
                <a:latin typeface="Arial"/>
                <a:ea typeface="DejaVu Sans"/>
                <a:cs typeface="DejaVu Sans"/>
              </a:rPr>
              <a:t>		Severe performance degradation </a:t>
            </a:r>
          </a:p>
        </p:txBody>
      </p:sp>
      <p:sp>
        <p:nvSpPr>
          <p:cNvPr id="196" name="TextShape 3"/>
          <p:cNvSpPr txBox="1"/>
          <p:nvPr/>
        </p:nvSpPr>
        <p:spPr>
          <a:xfrm>
            <a:off x="3918691" y="4745712"/>
            <a:ext cx="5398791" cy="1555561"/>
          </a:xfrm>
          <a:prstGeom prst="rect">
            <a:avLst/>
          </a:prstGeom>
          <a:noFill/>
          <a:ln>
            <a:noFill/>
          </a:ln>
        </p:spPr>
        <p:txBody>
          <a:bodyPr lIns="108847" tIns="54423" rIns="108847" bIns="54423">
            <a:spAutoFit/>
          </a:bodyPr>
          <a:lstStyle/>
          <a:p>
            <a:pPr defTabSz="1105875">
              <a:lnSpc>
                <a:spcPct val="150000"/>
              </a:lnSpc>
              <a:defRPr/>
            </a:pPr>
            <a:r>
              <a:rPr lang="en-CA" sz="2177" spc="-1">
                <a:solidFill>
                  <a:prstClr val="black"/>
                </a:solidFill>
                <a:latin typeface="Arial"/>
                <a:ea typeface="DejaVu Sans"/>
                <a:cs typeface="DejaVu Sans"/>
              </a:rPr>
              <a:t>Guo's Bidirectional:</a:t>
            </a:r>
          </a:p>
          <a:p>
            <a:pPr defTabSz="1105875">
              <a:lnSpc>
                <a:spcPct val="150000"/>
              </a:lnSpc>
              <a:defRPr/>
            </a:pPr>
            <a:r>
              <a:rPr lang="en-CA" sz="2177" spc="-1">
                <a:solidFill>
                  <a:prstClr val="black"/>
                </a:solidFill>
                <a:latin typeface="Arial"/>
                <a:ea typeface="DejaVu Sans"/>
                <a:cs typeface="DejaVu Sans"/>
              </a:rPr>
              <a:t>	Connects all paths</a:t>
            </a:r>
          </a:p>
          <a:p>
            <a:pPr defTabSz="1105875">
              <a:lnSpc>
                <a:spcPct val="150000"/>
              </a:lnSpc>
              <a:defRPr/>
            </a:pPr>
            <a:r>
              <a:rPr lang="en-CA" sz="2177" spc="-1">
                <a:solidFill>
                  <a:prstClr val="black"/>
                </a:solidFill>
                <a:latin typeface="Arial"/>
                <a:ea typeface="DejaVu Sans"/>
                <a:cs typeface="DejaVu Sans"/>
              </a:rPr>
              <a:t>	Heavy overhead		</a:t>
            </a:r>
          </a:p>
        </p:txBody>
      </p:sp>
      <p:pic>
        <p:nvPicPr>
          <p:cNvPr id="197" name="Picture 196"/>
          <p:cNvPicPr/>
          <p:nvPr/>
        </p:nvPicPr>
        <p:blipFill>
          <a:blip r:embed="rId5"/>
          <a:stretch/>
        </p:blipFill>
        <p:spPr>
          <a:xfrm>
            <a:off x="4005768" y="5368329"/>
            <a:ext cx="535525" cy="391848"/>
          </a:xfrm>
          <a:prstGeom prst="rect">
            <a:avLst/>
          </a:prstGeom>
          <a:ln>
            <a:noFill/>
          </a:ln>
        </p:spPr>
      </p:pic>
      <p:pic>
        <p:nvPicPr>
          <p:cNvPr id="198" name="Picture 197"/>
          <p:cNvPicPr/>
          <p:nvPr/>
        </p:nvPicPr>
        <p:blipFill>
          <a:blip r:embed="rId6"/>
          <a:stretch/>
        </p:blipFill>
        <p:spPr>
          <a:xfrm>
            <a:off x="4092846" y="3317664"/>
            <a:ext cx="404909" cy="478925"/>
          </a:xfrm>
          <a:prstGeom prst="rect">
            <a:avLst/>
          </a:prstGeom>
          <a:ln>
            <a:noFill/>
          </a:ln>
        </p:spPr>
      </p:pic>
      <p:pic>
        <p:nvPicPr>
          <p:cNvPr id="199" name="Picture 198"/>
          <p:cNvPicPr/>
          <p:nvPr/>
        </p:nvPicPr>
        <p:blipFill>
          <a:blip r:embed="rId6"/>
          <a:stretch/>
        </p:blipFill>
        <p:spPr>
          <a:xfrm>
            <a:off x="4123323" y="2795200"/>
            <a:ext cx="404909" cy="478925"/>
          </a:xfrm>
          <a:prstGeom prst="rect">
            <a:avLst/>
          </a:prstGeom>
          <a:ln>
            <a:noFill/>
          </a:ln>
        </p:spPr>
      </p:pic>
      <p:pic>
        <p:nvPicPr>
          <p:cNvPr id="200" name="Picture 199"/>
          <p:cNvPicPr/>
          <p:nvPr/>
        </p:nvPicPr>
        <p:blipFill>
          <a:blip r:embed="rId6"/>
          <a:stretch/>
        </p:blipFill>
        <p:spPr>
          <a:xfrm>
            <a:off x="4036245" y="5847254"/>
            <a:ext cx="404909" cy="478925"/>
          </a:xfrm>
          <a:prstGeom prst="rect">
            <a:avLst/>
          </a:prstGeom>
          <a:ln>
            <a:noFill/>
          </a:ln>
        </p:spPr>
      </p:pic>
      <p:grpSp>
        <p:nvGrpSpPr>
          <p:cNvPr id="202" name="Group 5"/>
          <p:cNvGrpSpPr/>
          <p:nvPr/>
        </p:nvGrpSpPr>
        <p:grpSpPr>
          <a:xfrm>
            <a:off x="6531009" y="1132005"/>
            <a:ext cx="5132334" cy="990939"/>
            <a:chOff x="5400000" y="936000"/>
            <a:chExt cx="4243680" cy="819360"/>
          </a:xfrm>
        </p:grpSpPr>
        <p:sp>
          <p:nvSpPr>
            <p:cNvPr id="203" name="Freeform 6"/>
            <p:cNvSpPr/>
            <p:nvPr/>
          </p:nvSpPr>
          <p:spPr>
            <a:xfrm>
              <a:off x="5400000" y="936000"/>
              <a:ext cx="4244040" cy="806760"/>
            </a:xfrm>
            <a:custGeom>
              <a:avLst/>
              <a:gdLst/>
              <a:ahLst/>
              <a:cxnLst/>
              <a:rect l="0" t="0" r="r" b="b"/>
              <a:pathLst>
                <a:path w="11789" h="2241">
                  <a:moveTo>
                    <a:pt x="5894" y="2240"/>
                  </a:moveTo>
                  <a:lnTo>
                    <a:pt x="0" y="2240"/>
                  </a:lnTo>
                  <a:lnTo>
                    <a:pt x="0" y="0"/>
                  </a:lnTo>
                  <a:lnTo>
                    <a:pt x="11788" y="0"/>
                  </a:lnTo>
                  <a:lnTo>
                    <a:pt x="11788" y="2240"/>
                  </a:lnTo>
                  <a:lnTo>
                    <a:pt x="5894" y="2240"/>
                  </a:lnTo>
                </a:path>
              </a:pathLst>
            </a:custGeom>
            <a:solidFill>
              <a:srgbClr val="FFFFFF"/>
            </a:solidFill>
            <a:ln w="12600">
              <a:noFill/>
            </a:ln>
          </p:spPr>
        </p:sp>
        <p:sp>
          <p:nvSpPr>
            <p:cNvPr id="204" name="Freeform 7"/>
            <p:cNvSpPr/>
            <p:nvPr/>
          </p:nvSpPr>
          <p:spPr>
            <a:xfrm>
              <a:off x="5419080" y="1168920"/>
              <a:ext cx="177840" cy="324000"/>
            </a:xfrm>
            <a:custGeom>
              <a:avLst/>
              <a:gdLst/>
              <a:ahLst/>
              <a:cxnLst/>
              <a:rect l="0" t="0" r="r" b="b"/>
              <a:pathLst>
                <a:path w="494" h="900">
                  <a:moveTo>
                    <a:pt x="311" y="302"/>
                  </a:moveTo>
                  <a:lnTo>
                    <a:pt x="395" y="302"/>
                  </a:lnTo>
                  <a:cubicBezTo>
                    <a:pt x="414" y="302"/>
                    <a:pt x="426" y="302"/>
                    <a:pt x="426" y="280"/>
                  </a:cubicBezTo>
                  <a:cubicBezTo>
                    <a:pt x="426" y="272"/>
                    <a:pt x="414" y="272"/>
                    <a:pt x="398" y="272"/>
                  </a:cubicBezTo>
                  <a:lnTo>
                    <a:pt x="316" y="272"/>
                  </a:lnTo>
                  <a:lnTo>
                    <a:pt x="339" y="157"/>
                  </a:lnTo>
                  <a:cubicBezTo>
                    <a:pt x="342" y="137"/>
                    <a:pt x="356" y="67"/>
                    <a:pt x="361" y="56"/>
                  </a:cubicBezTo>
                  <a:cubicBezTo>
                    <a:pt x="370" y="36"/>
                    <a:pt x="386" y="22"/>
                    <a:pt x="409" y="22"/>
                  </a:cubicBezTo>
                  <a:cubicBezTo>
                    <a:pt x="412" y="22"/>
                    <a:pt x="437" y="22"/>
                    <a:pt x="456" y="39"/>
                  </a:cubicBezTo>
                  <a:cubicBezTo>
                    <a:pt x="412" y="45"/>
                    <a:pt x="403" y="78"/>
                    <a:pt x="403" y="92"/>
                  </a:cubicBezTo>
                  <a:cubicBezTo>
                    <a:pt x="403" y="115"/>
                    <a:pt x="420" y="126"/>
                    <a:pt x="440" y="126"/>
                  </a:cubicBezTo>
                  <a:cubicBezTo>
                    <a:pt x="465" y="126"/>
                    <a:pt x="493" y="106"/>
                    <a:pt x="493" y="67"/>
                  </a:cubicBezTo>
                  <a:cubicBezTo>
                    <a:pt x="493" y="22"/>
                    <a:pt x="448" y="0"/>
                    <a:pt x="409" y="0"/>
                  </a:cubicBezTo>
                  <a:cubicBezTo>
                    <a:pt x="375" y="0"/>
                    <a:pt x="311" y="17"/>
                    <a:pt x="283" y="115"/>
                  </a:cubicBezTo>
                  <a:cubicBezTo>
                    <a:pt x="277" y="137"/>
                    <a:pt x="274" y="146"/>
                    <a:pt x="249" y="272"/>
                  </a:cubicBezTo>
                  <a:lnTo>
                    <a:pt x="182" y="272"/>
                  </a:lnTo>
                  <a:cubicBezTo>
                    <a:pt x="162" y="272"/>
                    <a:pt x="151" y="272"/>
                    <a:pt x="151" y="288"/>
                  </a:cubicBezTo>
                  <a:cubicBezTo>
                    <a:pt x="151" y="302"/>
                    <a:pt x="160" y="302"/>
                    <a:pt x="179" y="302"/>
                  </a:cubicBezTo>
                  <a:lnTo>
                    <a:pt x="244" y="302"/>
                  </a:lnTo>
                  <a:lnTo>
                    <a:pt x="171" y="691"/>
                  </a:lnTo>
                  <a:cubicBezTo>
                    <a:pt x="151" y="787"/>
                    <a:pt x="134" y="876"/>
                    <a:pt x="84" y="876"/>
                  </a:cubicBezTo>
                  <a:cubicBezTo>
                    <a:pt x="81" y="876"/>
                    <a:pt x="56" y="876"/>
                    <a:pt x="36" y="859"/>
                  </a:cubicBezTo>
                  <a:cubicBezTo>
                    <a:pt x="81" y="857"/>
                    <a:pt x="92" y="820"/>
                    <a:pt x="92" y="806"/>
                  </a:cubicBezTo>
                  <a:cubicBezTo>
                    <a:pt x="92" y="784"/>
                    <a:pt x="73" y="770"/>
                    <a:pt x="53" y="770"/>
                  </a:cubicBezTo>
                  <a:cubicBezTo>
                    <a:pt x="28" y="770"/>
                    <a:pt x="0" y="792"/>
                    <a:pt x="0" y="831"/>
                  </a:cubicBezTo>
                  <a:cubicBezTo>
                    <a:pt x="0" y="873"/>
                    <a:pt x="45" y="899"/>
                    <a:pt x="84" y="899"/>
                  </a:cubicBezTo>
                  <a:cubicBezTo>
                    <a:pt x="137" y="899"/>
                    <a:pt x="179" y="840"/>
                    <a:pt x="196" y="803"/>
                  </a:cubicBezTo>
                  <a:cubicBezTo>
                    <a:pt x="227" y="739"/>
                    <a:pt x="249" y="621"/>
                    <a:pt x="252" y="613"/>
                  </a:cubicBezTo>
                  <a:lnTo>
                    <a:pt x="311" y="302"/>
                  </a:lnTo>
                </a:path>
              </a:pathLst>
            </a:custGeom>
            <a:solidFill>
              <a:srgbClr val="000000"/>
            </a:solidFill>
            <a:ln w="12600">
              <a:noFill/>
            </a:ln>
          </p:spPr>
        </p:sp>
        <p:sp>
          <p:nvSpPr>
            <p:cNvPr id="205" name="Freeform 8"/>
            <p:cNvSpPr/>
            <p:nvPr/>
          </p:nvSpPr>
          <p:spPr>
            <a:xfrm>
              <a:off x="5591520" y="1362240"/>
              <a:ext cx="100080" cy="113400"/>
            </a:xfrm>
            <a:custGeom>
              <a:avLst/>
              <a:gdLst/>
              <a:ahLst/>
              <a:cxnLst/>
              <a:rect l="0" t="0" r="r" b="b"/>
              <a:pathLst>
                <a:path w="278" h="315">
                  <a:moveTo>
                    <a:pt x="249" y="45"/>
                  </a:moveTo>
                  <a:cubicBezTo>
                    <a:pt x="232" y="50"/>
                    <a:pt x="221" y="64"/>
                    <a:pt x="221" y="78"/>
                  </a:cubicBezTo>
                  <a:cubicBezTo>
                    <a:pt x="221" y="95"/>
                    <a:pt x="235" y="101"/>
                    <a:pt x="244" y="101"/>
                  </a:cubicBezTo>
                  <a:cubicBezTo>
                    <a:pt x="252" y="101"/>
                    <a:pt x="277" y="95"/>
                    <a:pt x="277" y="62"/>
                  </a:cubicBezTo>
                  <a:cubicBezTo>
                    <a:pt x="277" y="14"/>
                    <a:pt x="227" y="0"/>
                    <a:pt x="185" y="0"/>
                  </a:cubicBezTo>
                  <a:cubicBezTo>
                    <a:pt x="76" y="0"/>
                    <a:pt x="56" y="81"/>
                    <a:pt x="56" y="101"/>
                  </a:cubicBezTo>
                  <a:cubicBezTo>
                    <a:pt x="56" y="126"/>
                    <a:pt x="73" y="143"/>
                    <a:pt x="81" y="151"/>
                  </a:cubicBezTo>
                  <a:cubicBezTo>
                    <a:pt x="101" y="165"/>
                    <a:pt x="112" y="168"/>
                    <a:pt x="160" y="176"/>
                  </a:cubicBezTo>
                  <a:cubicBezTo>
                    <a:pt x="174" y="179"/>
                    <a:pt x="218" y="188"/>
                    <a:pt x="218" y="224"/>
                  </a:cubicBezTo>
                  <a:cubicBezTo>
                    <a:pt x="218" y="235"/>
                    <a:pt x="213" y="260"/>
                    <a:pt x="182" y="280"/>
                  </a:cubicBezTo>
                  <a:cubicBezTo>
                    <a:pt x="154" y="294"/>
                    <a:pt x="120" y="294"/>
                    <a:pt x="112" y="294"/>
                  </a:cubicBezTo>
                  <a:cubicBezTo>
                    <a:pt x="84" y="294"/>
                    <a:pt x="45" y="288"/>
                    <a:pt x="28" y="266"/>
                  </a:cubicBezTo>
                  <a:cubicBezTo>
                    <a:pt x="53" y="263"/>
                    <a:pt x="67" y="244"/>
                    <a:pt x="67" y="224"/>
                  </a:cubicBezTo>
                  <a:cubicBezTo>
                    <a:pt x="67" y="207"/>
                    <a:pt x="56" y="199"/>
                    <a:pt x="39" y="199"/>
                  </a:cubicBezTo>
                  <a:cubicBezTo>
                    <a:pt x="20" y="199"/>
                    <a:pt x="0" y="216"/>
                    <a:pt x="0" y="246"/>
                  </a:cubicBezTo>
                  <a:cubicBezTo>
                    <a:pt x="0" y="288"/>
                    <a:pt x="45" y="314"/>
                    <a:pt x="112" y="314"/>
                  </a:cubicBezTo>
                  <a:cubicBezTo>
                    <a:pt x="241" y="314"/>
                    <a:pt x="263" y="227"/>
                    <a:pt x="263" y="199"/>
                  </a:cubicBezTo>
                  <a:cubicBezTo>
                    <a:pt x="263" y="134"/>
                    <a:pt x="193" y="123"/>
                    <a:pt x="168" y="118"/>
                  </a:cubicBezTo>
                  <a:cubicBezTo>
                    <a:pt x="162" y="115"/>
                    <a:pt x="143" y="112"/>
                    <a:pt x="140" y="112"/>
                  </a:cubicBezTo>
                  <a:cubicBezTo>
                    <a:pt x="115" y="106"/>
                    <a:pt x="101" y="92"/>
                    <a:pt x="101" y="78"/>
                  </a:cubicBezTo>
                  <a:cubicBezTo>
                    <a:pt x="101" y="62"/>
                    <a:pt x="115" y="42"/>
                    <a:pt x="129" y="34"/>
                  </a:cubicBezTo>
                  <a:cubicBezTo>
                    <a:pt x="148" y="20"/>
                    <a:pt x="174" y="20"/>
                    <a:pt x="185" y="20"/>
                  </a:cubicBezTo>
                  <a:cubicBezTo>
                    <a:pt x="199" y="20"/>
                    <a:pt x="235" y="22"/>
                    <a:pt x="249" y="45"/>
                  </a:cubicBezTo>
                </a:path>
              </a:pathLst>
            </a:custGeom>
            <a:solidFill>
              <a:srgbClr val="000000"/>
            </a:solidFill>
            <a:ln w="12600">
              <a:noFill/>
            </a:ln>
          </p:spPr>
        </p:sp>
        <p:sp>
          <p:nvSpPr>
            <p:cNvPr id="206" name="Freeform 9"/>
            <p:cNvSpPr/>
            <p:nvPr/>
          </p:nvSpPr>
          <p:spPr>
            <a:xfrm>
              <a:off x="5760000" y="115272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207" name="Freeform 10"/>
            <p:cNvSpPr/>
            <p:nvPr/>
          </p:nvSpPr>
          <p:spPr>
            <a:xfrm>
              <a:off x="5866560" y="126144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208" name="Freeform 11"/>
            <p:cNvSpPr/>
            <p:nvPr/>
          </p:nvSpPr>
          <p:spPr>
            <a:xfrm>
              <a:off x="6094440" y="130680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6"/>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8"/>
                    <a:pt x="120" y="342"/>
                    <a:pt x="129" y="322"/>
                  </a:cubicBezTo>
                  <a:cubicBezTo>
                    <a:pt x="134" y="305"/>
                    <a:pt x="160" y="244"/>
                    <a:pt x="162" y="235"/>
                  </a:cubicBezTo>
                  <a:cubicBezTo>
                    <a:pt x="165" y="227"/>
                    <a:pt x="168" y="218"/>
                    <a:pt x="168" y="213"/>
                  </a:cubicBezTo>
                  <a:cubicBezTo>
                    <a:pt x="168" y="179"/>
                    <a:pt x="140" y="154"/>
                    <a:pt x="101" y="154"/>
                  </a:cubicBezTo>
                  <a:cubicBezTo>
                    <a:pt x="31" y="154"/>
                    <a:pt x="0" y="249"/>
                    <a:pt x="0" y="260"/>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000000"/>
            </a:solidFill>
            <a:ln w="12600">
              <a:noFill/>
            </a:ln>
          </p:spPr>
        </p:sp>
        <p:sp>
          <p:nvSpPr>
            <p:cNvPr id="209" name="Freeform 12"/>
            <p:cNvSpPr/>
            <p:nvPr/>
          </p:nvSpPr>
          <p:spPr>
            <a:xfrm>
              <a:off x="6231600" y="1380600"/>
              <a:ext cx="42840" cy="107280"/>
            </a:xfrm>
            <a:custGeom>
              <a:avLst/>
              <a:gdLst/>
              <a:ahLst/>
              <a:cxnLst/>
              <a:rect l="0" t="0" r="r" b="b"/>
              <a:pathLst>
                <a:path w="119" h="298">
                  <a:moveTo>
                    <a:pt x="118" y="104"/>
                  </a:moveTo>
                  <a:cubicBezTo>
                    <a:pt x="118" y="39"/>
                    <a:pt x="92" y="0"/>
                    <a:pt x="53" y="0"/>
                  </a:cubicBezTo>
                  <a:cubicBezTo>
                    <a:pt x="20" y="0"/>
                    <a:pt x="0" y="25"/>
                    <a:pt x="0" y="53"/>
                  </a:cubicBezTo>
                  <a:cubicBezTo>
                    <a:pt x="0" y="78"/>
                    <a:pt x="20" y="106"/>
                    <a:pt x="53" y="106"/>
                  </a:cubicBezTo>
                  <a:cubicBezTo>
                    <a:pt x="64" y="106"/>
                    <a:pt x="78" y="101"/>
                    <a:pt x="90" y="92"/>
                  </a:cubicBezTo>
                  <a:cubicBezTo>
                    <a:pt x="92" y="90"/>
                    <a:pt x="92" y="90"/>
                    <a:pt x="92" y="90"/>
                  </a:cubicBezTo>
                  <a:cubicBezTo>
                    <a:pt x="95" y="90"/>
                    <a:pt x="95" y="90"/>
                    <a:pt x="95" y="104"/>
                  </a:cubicBezTo>
                  <a:cubicBezTo>
                    <a:pt x="95" y="179"/>
                    <a:pt x="62" y="238"/>
                    <a:pt x="28" y="272"/>
                  </a:cubicBezTo>
                  <a:cubicBezTo>
                    <a:pt x="17" y="280"/>
                    <a:pt x="17" y="283"/>
                    <a:pt x="17" y="286"/>
                  </a:cubicBezTo>
                  <a:cubicBezTo>
                    <a:pt x="17" y="294"/>
                    <a:pt x="22" y="297"/>
                    <a:pt x="25" y="297"/>
                  </a:cubicBezTo>
                  <a:cubicBezTo>
                    <a:pt x="36" y="297"/>
                    <a:pt x="118" y="221"/>
                    <a:pt x="118" y="104"/>
                  </a:cubicBezTo>
                </a:path>
              </a:pathLst>
            </a:custGeom>
            <a:solidFill>
              <a:srgbClr val="000000"/>
            </a:solidFill>
            <a:ln w="12600">
              <a:noFill/>
            </a:ln>
          </p:spPr>
        </p:sp>
        <p:sp>
          <p:nvSpPr>
            <p:cNvPr id="210" name="Freeform 13"/>
            <p:cNvSpPr/>
            <p:nvPr/>
          </p:nvSpPr>
          <p:spPr>
            <a:xfrm>
              <a:off x="6362640" y="126144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211" name="Freeform 14"/>
            <p:cNvSpPr/>
            <p:nvPr/>
          </p:nvSpPr>
          <p:spPr>
            <a:xfrm>
              <a:off x="6594480" y="1362240"/>
              <a:ext cx="117360" cy="113400"/>
            </a:xfrm>
            <a:custGeom>
              <a:avLst/>
              <a:gdLst/>
              <a:ahLst/>
              <a:cxnLst/>
              <a:rect l="0" t="0" r="r" b="b"/>
              <a:pathLst>
                <a:path w="326" h="315">
                  <a:moveTo>
                    <a:pt x="325" y="120"/>
                  </a:moveTo>
                  <a:cubicBezTo>
                    <a:pt x="325" y="45"/>
                    <a:pt x="269" y="0"/>
                    <a:pt x="199" y="0"/>
                  </a:cubicBezTo>
                  <a:cubicBezTo>
                    <a:pt x="98" y="0"/>
                    <a:pt x="0" y="98"/>
                    <a:pt x="0" y="193"/>
                  </a:cubicBezTo>
                  <a:cubicBezTo>
                    <a:pt x="0" y="260"/>
                    <a:pt x="50" y="314"/>
                    <a:pt x="126" y="314"/>
                  </a:cubicBezTo>
                  <a:cubicBezTo>
                    <a:pt x="227" y="314"/>
                    <a:pt x="325" y="221"/>
                    <a:pt x="325" y="120"/>
                  </a:cubicBezTo>
                  <a:moveTo>
                    <a:pt x="126" y="294"/>
                  </a:moveTo>
                  <a:cubicBezTo>
                    <a:pt x="92" y="294"/>
                    <a:pt x="59" y="272"/>
                    <a:pt x="59" y="216"/>
                  </a:cubicBezTo>
                  <a:cubicBezTo>
                    <a:pt x="59" y="188"/>
                    <a:pt x="70" y="120"/>
                    <a:pt x="98" y="81"/>
                  </a:cubicBezTo>
                  <a:cubicBezTo>
                    <a:pt x="129" y="36"/>
                    <a:pt x="168" y="20"/>
                    <a:pt x="199" y="20"/>
                  </a:cubicBezTo>
                  <a:cubicBezTo>
                    <a:pt x="238" y="20"/>
                    <a:pt x="269" y="45"/>
                    <a:pt x="269" y="98"/>
                  </a:cubicBezTo>
                  <a:cubicBezTo>
                    <a:pt x="269" y="112"/>
                    <a:pt x="260" y="182"/>
                    <a:pt x="230" y="230"/>
                  </a:cubicBezTo>
                  <a:cubicBezTo>
                    <a:pt x="204" y="272"/>
                    <a:pt x="162" y="294"/>
                    <a:pt x="126" y="294"/>
                  </a:cubicBezTo>
                </a:path>
              </a:pathLst>
            </a:custGeom>
            <a:solidFill>
              <a:srgbClr val="000000"/>
            </a:solidFill>
            <a:ln w="12600">
              <a:noFill/>
            </a:ln>
          </p:spPr>
        </p:sp>
        <p:sp>
          <p:nvSpPr>
            <p:cNvPr id="212" name="Freeform 15"/>
            <p:cNvSpPr/>
            <p:nvPr/>
          </p:nvSpPr>
          <p:spPr>
            <a:xfrm>
              <a:off x="6756840" y="115272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sp>
          <p:nvSpPr>
            <p:cNvPr id="213" name="Freeform 16"/>
            <p:cNvSpPr/>
            <p:nvPr/>
          </p:nvSpPr>
          <p:spPr>
            <a:xfrm>
              <a:off x="6992640" y="1287720"/>
              <a:ext cx="237240" cy="83880"/>
            </a:xfrm>
            <a:custGeom>
              <a:avLst/>
              <a:gdLst/>
              <a:ahLst/>
              <a:cxnLst/>
              <a:rect l="0" t="0" r="r" b="b"/>
              <a:pathLst>
                <a:path w="659" h="233">
                  <a:moveTo>
                    <a:pt x="624" y="39"/>
                  </a:moveTo>
                  <a:cubicBezTo>
                    <a:pt x="638" y="39"/>
                    <a:pt x="658" y="39"/>
                    <a:pt x="658" y="20"/>
                  </a:cubicBezTo>
                  <a:cubicBezTo>
                    <a:pt x="658" y="0"/>
                    <a:pt x="638" y="0"/>
                    <a:pt x="624" y="0"/>
                  </a:cubicBezTo>
                  <a:lnTo>
                    <a:pt x="34" y="0"/>
                  </a:lnTo>
                  <a:cubicBezTo>
                    <a:pt x="20" y="0"/>
                    <a:pt x="0" y="0"/>
                    <a:pt x="0" y="20"/>
                  </a:cubicBezTo>
                  <a:cubicBezTo>
                    <a:pt x="0" y="39"/>
                    <a:pt x="20" y="39"/>
                    <a:pt x="34" y="39"/>
                  </a:cubicBezTo>
                  <a:lnTo>
                    <a:pt x="624" y="39"/>
                  </a:lnTo>
                  <a:moveTo>
                    <a:pt x="624" y="232"/>
                  </a:moveTo>
                  <a:cubicBezTo>
                    <a:pt x="638" y="232"/>
                    <a:pt x="658" y="232"/>
                    <a:pt x="658" y="213"/>
                  </a:cubicBezTo>
                  <a:cubicBezTo>
                    <a:pt x="658" y="193"/>
                    <a:pt x="638" y="193"/>
                    <a:pt x="624" y="193"/>
                  </a:cubicBezTo>
                  <a:lnTo>
                    <a:pt x="34" y="193"/>
                  </a:lnTo>
                  <a:cubicBezTo>
                    <a:pt x="20" y="193"/>
                    <a:pt x="0" y="193"/>
                    <a:pt x="0" y="213"/>
                  </a:cubicBezTo>
                  <a:cubicBezTo>
                    <a:pt x="0" y="232"/>
                    <a:pt x="20" y="232"/>
                    <a:pt x="34" y="232"/>
                  </a:cubicBezTo>
                  <a:lnTo>
                    <a:pt x="624" y="232"/>
                  </a:lnTo>
                </a:path>
              </a:pathLst>
            </a:custGeom>
            <a:solidFill>
              <a:srgbClr val="000000"/>
            </a:solidFill>
            <a:ln w="12600">
              <a:noFill/>
            </a:ln>
          </p:spPr>
        </p:sp>
        <p:sp>
          <p:nvSpPr>
            <p:cNvPr id="214" name="Freeform 17"/>
            <p:cNvSpPr/>
            <p:nvPr/>
          </p:nvSpPr>
          <p:spPr>
            <a:xfrm>
              <a:off x="7366680" y="936000"/>
              <a:ext cx="315720" cy="788400"/>
            </a:xfrm>
            <a:custGeom>
              <a:avLst/>
              <a:gdLst/>
              <a:ahLst/>
              <a:cxnLst/>
              <a:rect l="0" t="0" r="r" b="b"/>
              <a:pathLst>
                <a:path w="877" h="2190">
                  <a:moveTo>
                    <a:pt x="48" y="2144"/>
                  </a:moveTo>
                  <a:cubicBezTo>
                    <a:pt x="78" y="2142"/>
                    <a:pt x="95" y="2122"/>
                    <a:pt x="95" y="2097"/>
                  </a:cubicBezTo>
                  <a:cubicBezTo>
                    <a:pt x="95" y="2063"/>
                    <a:pt x="70" y="2049"/>
                    <a:pt x="48" y="2049"/>
                  </a:cubicBezTo>
                  <a:cubicBezTo>
                    <a:pt x="25" y="2049"/>
                    <a:pt x="0" y="2063"/>
                    <a:pt x="0" y="2097"/>
                  </a:cubicBezTo>
                  <a:cubicBezTo>
                    <a:pt x="0" y="2147"/>
                    <a:pt x="50" y="2189"/>
                    <a:pt x="109" y="2189"/>
                  </a:cubicBezTo>
                  <a:cubicBezTo>
                    <a:pt x="260" y="2189"/>
                    <a:pt x="316" y="1960"/>
                    <a:pt x="386" y="1674"/>
                  </a:cubicBezTo>
                  <a:cubicBezTo>
                    <a:pt x="462" y="1361"/>
                    <a:pt x="526" y="1047"/>
                    <a:pt x="580" y="731"/>
                  </a:cubicBezTo>
                  <a:cubicBezTo>
                    <a:pt x="616" y="521"/>
                    <a:pt x="652" y="325"/>
                    <a:pt x="686" y="196"/>
                  </a:cubicBezTo>
                  <a:cubicBezTo>
                    <a:pt x="697" y="148"/>
                    <a:pt x="731" y="22"/>
                    <a:pt x="770" y="22"/>
                  </a:cubicBezTo>
                  <a:cubicBezTo>
                    <a:pt x="801" y="22"/>
                    <a:pt x="826" y="39"/>
                    <a:pt x="829" y="45"/>
                  </a:cubicBezTo>
                  <a:cubicBezTo>
                    <a:pt x="798" y="48"/>
                    <a:pt x="781" y="67"/>
                    <a:pt x="781" y="92"/>
                  </a:cubicBezTo>
                  <a:cubicBezTo>
                    <a:pt x="781" y="126"/>
                    <a:pt x="804" y="140"/>
                    <a:pt x="826" y="140"/>
                  </a:cubicBezTo>
                  <a:cubicBezTo>
                    <a:pt x="851" y="140"/>
                    <a:pt x="876" y="126"/>
                    <a:pt x="876" y="92"/>
                  </a:cubicBezTo>
                  <a:cubicBezTo>
                    <a:pt x="876" y="39"/>
                    <a:pt x="823" y="0"/>
                    <a:pt x="767" y="0"/>
                  </a:cubicBezTo>
                  <a:cubicBezTo>
                    <a:pt x="694" y="0"/>
                    <a:pt x="638" y="106"/>
                    <a:pt x="582" y="308"/>
                  </a:cubicBezTo>
                  <a:cubicBezTo>
                    <a:pt x="580" y="319"/>
                    <a:pt x="445" y="815"/>
                    <a:pt x="339" y="1459"/>
                  </a:cubicBezTo>
                  <a:cubicBezTo>
                    <a:pt x="311" y="1610"/>
                    <a:pt x="283" y="1772"/>
                    <a:pt x="252" y="1909"/>
                  </a:cubicBezTo>
                  <a:cubicBezTo>
                    <a:pt x="232" y="1982"/>
                    <a:pt x="188" y="2167"/>
                    <a:pt x="106" y="2167"/>
                  </a:cubicBezTo>
                  <a:cubicBezTo>
                    <a:pt x="73" y="2167"/>
                    <a:pt x="48" y="2144"/>
                    <a:pt x="48" y="2144"/>
                  </a:cubicBezTo>
                </a:path>
              </a:pathLst>
            </a:custGeom>
            <a:solidFill>
              <a:srgbClr val="000000"/>
            </a:solidFill>
            <a:ln w="12600">
              <a:noFill/>
            </a:ln>
          </p:spPr>
        </p:sp>
        <p:sp>
          <p:nvSpPr>
            <p:cNvPr id="215" name="Freeform 18"/>
            <p:cNvSpPr/>
            <p:nvPr/>
          </p:nvSpPr>
          <p:spPr>
            <a:xfrm>
              <a:off x="7553160" y="1571760"/>
              <a:ext cx="196920" cy="183960"/>
            </a:xfrm>
            <a:custGeom>
              <a:avLst/>
              <a:gdLst/>
              <a:ahLst/>
              <a:cxnLst/>
              <a:rect l="0" t="0" r="r" b="b"/>
              <a:pathLst>
                <a:path w="547" h="511">
                  <a:moveTo>
                    <a:pt x="246" y="0"/>
                  </a:moveTo>
                  <a:cubicBezTo>
                    <a:pt x="210" y="0"/>
                    <a:pt x="148" y="6"/>
                    <a:pt x="87" y="36"/>
                  </a:cubicBezTo>
                  <a:cubicBezTo>
                    <a:pt x="14" y="73"/>
                    <a:pt x="0" y="126"/>
                    <a:pt x="0" y="132"/>
                  </a:cubicBezTo>
                  <a:cubicBezTo>
                    <a:pt x="0" y="137"/>
                    <a:pt x="6" y="137"/>
                    <a:pt x="8" y="137"/>
                  </a:cubicBezTo>
                  <a:cubicBezTo>
                    <a:pt x="20" y="137"/>
                    <a:pt x="56" y="126"/>
                    <a:pt x="64" y="101"/>
                  </a:cubicBezTo>
                  <a:cubicBezTo>
                    <a:pt x="73" y="73"/>
                    <a:pt x="81" y="48"/>
                    <a:pt x="193" y="42"/>
                  </a:cubicBezTo>
                  <a:cubicBezTo>
                    <a:pt x="185" y="196"/>
                    <a:pt x="143" y="347"/>
                    <a:pt x="81" y="490"/>
                  </a:cubicBezTo>
                  <a:cubicBezTo>
                    <a:pt x="78" y="498"/>
                    <a:pt x="78" y="501"/>
                    <a:pt x="78" y="501"/>
                  </a:cubicBezTo>
                  <a:cubicBezTo>
                    <a:pt x="78" y="507"/>
                    <a:pt x="81" y="510"/>
                    <a:pt x="87" y="510"/>
                  </a:cubicBezTo>
                  <a:cubicBezTo>
                    <a:pt x="98" y="510"/>
                    <a:pt x="129" y="496"/>
                    <a:pt x="140" y="476"/>
                  </a:cubicBezTo>
                  <a:cubicBezTo>
                    <a:pt x="140" y="476"/>
                    <a:pt x="160" y="434"/>
                    <a:pt x="179" y="375"/>
                  </a:cubicBezTo>
                  <a:cubicBezTo>
                    <a:pt x="238" y="218"/>
                    <a:pt x="249" y="92"/>
                    <a:pt x="255" y="42"/>
                  </a:cubicBezTo>
                  <a:lnTo>
                    <a:pt x="300" y="42"/>
                  </a:lnTo>
                  <a:cubicBezTo>
                    <a:pt x="347" y="42"/>
                    <a:pt x="482" y="53"/>
                    <a:pt x="482" y="140"/>
                  </a:cubicBezTo>
                  <a:cubicBezTo>
                    <a:pt x="482" y="204"/>
                    <a:pt x="423" y="286"/>
                    <a:pt x="283" y="288"/>
                  </a:cubicBezTo>
                  <a:cubicBezTo>
                    <a:pt x="269" y="288"/>
                    <a:pt x="258" y="288"/>
                    <a:pt x="235" y="302"/>
                  </a:cubicBezTo>
                  <a:cubicBezTo>
                    <a:pt x="221" y="314"/>
                    <a:pt x="218" y="322"/>
                    <a:pt x="218" y="325"/>
                  </a:cubicBezTo>
                  <a:cubicBezTo>
                    <a:pt x="218" y="330"/>
                    <a:pt x="224" y="330"/>
                    <a:pt x="232" y="330"/>
                  </a:cubicBezTo>
                  <a:cubicBezTo>
                    <a:pt x="300" y="330"/>
                    <a:pt x="386" y="305"/>
                    <a:pt x="448" y="260"/>
                  </a:cubicBezTo>
                  <a:cubicBezTo>
                    <a:pt x="532" y="202"/>
                    <a:pt x="546" y="140"/>
                    <a:pt x="546" y="109"/>
                  </a:cubicBezTo>
                  <a:cubicBezTo>
                    <a:pt x="546" y="22"/>
                    <a:pt x="426" y="0"/>
                    <a:pt x="353" y="0"/>
                  </a:cubicBezTo>
                  <a:lnTo>
                    <a:pt x="246" y="0"/>
                  </a:lnTo>
                </a:path>
              </a:pathLst>
            </a:custGeom>
            <a:solidFill>
              <a:srgbClr val="000000"/>
            </a:solidFill>
            <a:ln w="12600">
              <a:noFill/>
            </a:ln>
          </p:spPr>
        </p:sp>
        <p:sp>
          <p:nvSpPr>
            <p:cNvPr id="216" name="Freeform 19"/>
            <p:cNvSpPr/>
            <p:nvPr/>
          </p:nvSpPr>
          <p:spPr>
            <a:xfrm>
              <a:off x="7783920" y="1542600"/>
              <a:ext cx="86040" cy="130320"/>
            </a:xfrm>
            <a:custGeom>
              <a:avLst/>
              <a:gdLst/>
              <a:ahLst/>
              <a:cxnLst/>
              <a:rect l="0" t="0" r="r" b="b"/>
              <a:pathLst>
                <a:path w="239" h="362">
                  <a:moveTo>
                    <a:pt x="126" y="140"/>
                  </a:moveTo>
                  <a:cubicBezTo>
                    <a:pt x="59" y="154"/>
                    <a:pt x="0" y="210"/>
                    <a:pt x="0" y="272"/>
                  </a:cubicBezTo>
                  <a:cubicBezTo>
                    <a:pt x="0" y="328"/>
                    <a:pt x="50" y="361"/>
                    <a:pt x="104" y="361"/>
                  </a:cubicBezTo>
                  <a:cubicBezTo>
                    <a:pt x="162" y="361"/>
                    <a:pt x="218" y="302"/>
                    <a:pt x="218" y="224"/>
                  </a:cubicBezTo>
                  <a:cubicBezTo>
                    <a:pt x="218" y="171"/>
                    <a:pt x="190" y="143"/>
                    <a:pt x="160" y="115"/>
                  </a:cubicBezTo>
                  <a:cubicBezTo>
                    <a:pt x="146" y="101"/>
                    <a:pt x="106" y="62"/>
                    <a:pt x="106" y="42"/>
                  </a:cubicBezTo>
                  <a:cubicBezTo>
                    <a:pt x="106" y="36"/>
                    <a:pt x="112" y="22"/>
                    <a:pt x="132" y="22"/>
                  </a:cubicBezTo>
                  <a:cubicBezTo>
                    <a:pt x="148" y="22"/>
                    <a:pt x="165" y="28"/>
                    <a:pt x="179" y="36"/>
                  </a:cubicBezTo>
                  <a:cubicBezTo>
                    <a:pt x="182" y="39"/>
                    <a:pt x="207" y="50"/>
                    <a:pt x="216" y="50"/>
                  </a:cubicBezTo>
                  <a:cubicBezTo>
                    <a:pt x="227" y="50"/>
                    <a:pt x="238" y="42"/>
                    <a:pt x="238" y="28"/>
                  </a:cubicBezTo>
                  <a:cubicBezTo>
                    <a:pt x="238" y="14"/>
                    <a:pt x="232" y="11"/>
                    <a:pt x="202" y="6"/>
                  </a:cubicBezTo>
                  <a:cubicBezTo>
                    <a:pt x="179" y="3"/>
                    <a:pt x="160" y="0"/>
                    <a:pt x="146" y="0"/>
                  </a:cubicBezTo>
                  <a:cubicBezTo>
                    <a:pt x="98" y="0"/>
                    <a:pt x="87" y="31"/>
                    <a:pt x="87" y="50"/>
                  </a:cubicBezTo>
                  <a:cubicBezTo>
                    <a:pt x="87" y="81"/>
                    <a:pt x="109" y="118"/>
                    <a:pt x="126" y="140"/>
                  </a:cubicBezTo>
                  <a:moveTo>
                    <a:pt x="137" y="154"/>
                  </a:moveTo>
                  <a:cubicBezTo>
                    <a:pt x="162" y="190"/>
                    <a:pt x="176" y="216"/>
                    <a:pt x="176" y="244"/>
                  </a:cubicBezTo>
                  <a:cubicBezTo>
                    <a:pt x="176" y="291"/>
                    <a:pt x="146" y="344"/>
                    <a:pt x="104" y="344"/>
                  </a:cubicBezTo>
                  <a:cubicBezTo>
                    <a:pt x="87" y="344"/>
                    <a:pt x="42" y="339"/>
                    <a:pt x="42" y="283"/>
                  </a:cubicBezTo>
                  <a:cubicBezTo>
                    <a:pt x="42" y="244"/>
                    <a:pt x="64" y="168"/>
                    <a:pt x="137" y="154"/>
                  </a:cubicBezTo>
                </a:path>
              </a:pathLst>
            </a:custGeom>
            <a:solidFill>
              <a:srgbClr val="000000"/>
            </a:solidFill>
            <a:ln w="12600">
              <a:noFill/>
            </a:ln>
          </p:spPr>
        </p:sp>
        <p:sp>
          <p:nvSpPr>
            <p:cNvPr id="217" name="Freeform 20"/>
            <p:cNvSpPr/>
            <p:nvPr/>
          </p:nvSpPr>
          <p:spPr>
            <a:xfrm>
              <a:off x="7999560" y="1168920"/>
              <a:ext cx="177840" cy="324000"/>
            </a:xfrm>
            <a:custGeom>
              <a:avLst/>
              <a:gdLst/>
              <a:ahLst/>
              <a:cxnLst/>
              <a:rect l="0" t="0" r="r" b="b"/>
              <a:pathLst>
                <a:path w="494" h="900">
                  <a:moveTo>
                    <a:pt x="311" y="302"/>
                  </a:moveTo>
                  <a:lnTo>
                    <a:pt x="395" y="302"/>
                  </a:lnTo>
                  <a:cubicBezTo>
                    <a:pt x="414" y="302"/>
                    <a:pt x="426" y="302"/>
                    <a:pt x="426" y="280"/>
                  </a:cubicBezTo>
                  <a:cubicBezTo>
                    <a:pt x="426" y="272"/>
                    <a:pt x="414" y="272"/>
                    <a:pt x="398" y="272"/>
                  </a:cubicBezTo>
                  <a:lnTo>
                    <a:pt x="316" y="272"/>
                  </a:lnTo>
                  <a:lnTo>
                    <a:pt x="339" y="157"/>
                  </a:lnTo>
                  <a:cubicBezTo>
                    <a:pt x="342" y="137"/>
                    <a:pt x="356" y="67"/>
                    <a:pt x="361" y="56"/>
                  </a:cubicBezTo>
                  <a:cubicBezTo>
                    <a:pt x="370" y="36"/>
                    <a:pt x="386" y="22"/>
                    <a:pt x="409" y="22"/>
                  </a:cubicBezTo>
                  <a:cubicBezTo>
                    <a:pt x="412" y="22"/>
                    <a:pt x="437" y="22"/>
                    <a:pt x="456" y="39"/>
                  </a:cubicBezTo>
                  <a:cubicBezTo>
                    <a:pt x="412" y="45"/>
                    <a:pt x="403" y="78"/>
                    <a:pt x="403" y="92"/>
                  </a:cubicBezTo>
                  <a:cubicBezTo>
                    <a:pt x="403" y="115"/>
                    <a:pt x="420" y="126"/>
                    <a:pt x="440" y="126"/>
                  </a:cubicBezTo>
                  <a:cubicBezTo>
                    <a:pt x="465" y="126"/>
                    <a:pt x="493" y="106"/>
                    <a:pt x="493" y="67"/>
                  </a:cubicBezTo>
                  <a:cubicBezTo>
                    <a:pt x="493" y="22"/>
                    <a:pt x="448" y="0"/>
                    <a:pt x="409" y="0"/>
                  </a:cubicBezTo>
                  <a:cubicBezTo>
                    <a:pt x="375" y="0"/>
                    <a:pt x="311" y="17"/>
                    <a:pt x="283" y="115"/>
                  </a:cubicBezTo>
                  <a:cubicBezTo>
                    <a:pt x="277" y="137"/>
                    <a:pt x="274" y="146"/>
                    <a:pt x="249" y="272"/>
                  </a:cubicBezTo>
                  <a:lnTo>
                    <a:pt x="182" y="272"/>
                  </a:lnTo>
                  <a:cubicBezTo>
                    <a:pt x="162" y="272"/>
                    <a:pt x="151" y="272"/>
                    <a:pt x="151" y="288"/>
                  </a:cubicBezTo>
                  <a:cubicBezTo>
                    <a:pt x="151" y="302"/>
                    <a:pt x="160" y="302"/>
                    <a:pt x="179" y="302"/>
                  </a:cubicBezTo>
                  <a:lnTo>
                    <a:pt x="244" y="302"/>
                  </a:lnTo>
                  <a:lnTo>
                    <a:pt x="171" y="691"/>
                  </a:lnTo>
                  <a:cubicBezTo>
                    <a:pt x="151" y="787"/>
                    <a:pt x="134" y="876"/>
                    <a:pt x="84" y="876"/>
                  </a:cubicBezTo>
                  <a:cubicBezTo>
                    <a:pt x="81" y="876"/>
                    <a:pt x="56" y="876"/>
                    <a:pt x="36" y="859"/>
                  </a:cubicBezTo>
                  <a:cubicBezTo>
                    <a:pt x="81" y="857"/>
                    <a:pt x="92" y="820"/>
                    <a:pt x="92" y="806"/>
                  </a:cubicBezTo>
                  <a:cubicBezTo>
                    <a:pt x="92" y="784"/>
                    <a:pt x="73" y="770"/>
                    <a:pt x="53" y="770"/>
                  </a:cubicBezTo>
                  <a:cubicBezTo>
                    <a:pt x="28" y="770"/>
                    <a:pt x="0" y="792"/>
                    <a:pt x="0" y="831"/>
                  </a:cubicBezTo>
                  <a:cubicBezTo>
                    <a:pt x="0" y="873"/>
                    <a:pt x="45" y="899"/>
                    <a:pt x="84" y="899"/>
                  </a:cubicBezTo>
                  <a:cubicBezTo>
                    <a:pt x="137" y="899"/>
                    <a:pt x="179" y="840"/>
                    <a:pt x="196" y="803"/>
                  </a:cubicBezTo>
                  <a:cubicBezTo>
                    <a:pt x="227" y="739"/>
                    <a:pt x="249" y="621"/>
                    <a:pt x="252" y="613"/>
                  </a:cubicBezTo>
                  <a:lnTo>
                    <a:pt x="311" y="302"/>
                  </a:lnTo>
                </a:path>
              </a:pathLst>
            </a:custGeom>
            <a:solidFill>
              <a:srgbClr val="000000"/>
            </a:solidFill>
            <a:ln w="12600">
              <a:noFill/>
            </a:ln>
          </p:spPr>
        </p:sp>
        <p:sp>
          <p:nvSpPr>
            <p:cNvPr id="218" name="Freeform 21"/>
            <p:cNvSpPr/>
            <p:nvPr/>
          </p:nvSpPr>
          <p:spPr>
            <a:xfrm>
              <a:off x="8227440" y="115272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219" name="Freeform 22"/>
            <p:cNvSpPr/>
            <p:nvPr/>
          </p:nvSpPr>
          <p:spPr>
            <a:xfrm>
              <a:off x="8373600" y="1204200"/>
              <a:ext cx="129240" cy="12600"/>
            </a:xfrm>
            <a:custGeom>
              <a:avLst/>
              <a:gdLst/>
              <a:ahLst/>
              <a:cxnLst/>
              <a:rect l="0" t="0" r="r" b="b"/>
              <a:pathLst>
                <a:path w="359" h="35">
                  <a:moveTo>
                    <a:pt x="358" y="34"/>
                  </a:moveTo>
                  <a:lnTo>
                    <a:pt x="358" y="0"/>
                  </a:lnTo>
                  <a:lnTo>
                    <a:pt x="0" y="0"/>
                  </a:lnTo>
                  <a:lnTo>
                    <a:pt x="0" y="34"/>
                  </a:lnTo>
                  <a:lnTo>
                    <a:pt x="358" y="34"/>
                  </a:lnTo>
                </a:path>
              </a:pathLst>
            </a:custGeom>
            <a:solidFill>
              <a:srgbClr val="000000"/>
            </a:solidFill>
            <a:ln w="12600">
              <a:noFill/>
            </a:ln>
          </p:spPr>
        </p:sp>
        <p:sp>
          <p:nvSpPr>
            <p:cNvPr id="220" name="Freeform 23"/>
            <p:cNvSpPr/>
            <p:nvPr/>
          </p:nvSpPr>
          <p:spPr>
            <a:xfrm>
              <a:off x="8338320" y="1260360"/>
              <a:ext cx="200880" cy="158760"/>
            </a:xfrm>
            <a:custGeom>
              <a:avLst/>
              <a:gdLst/>
              <a:ahLst/>
              <a:cxnLst/>
              <a:rect l="0" t="0" r="r" b="b"/>
              <a:pathLst>
                <a:path w="558" h="441">
                  <a:moveTo>
                    <a:pt x="319" y="196"/>
                  </a:moveTo>
                  <a:lnTo>
                    <a:pt x="437" y="67"/>
                  </a:lnTo>
                  <a:cubicBezTo>
                    <a:pt x="448" y="53"/>
                    <a:pt x="454" y="48"/>
                    <a:pt x="538" y="48"/>
                  </a:cubicBezTo>
                  <a:lnTo>
                    <a:pt x="538" y="0"/>
                  </a:lnTo>
                  <a:cubicBezTo>
                    <a:pt x="501" y="3"/>
                    <a:pt x="451" y="3"/>
                    <a:pt x="445" y="3"/>
                  </a:cubicBezTo>
                  <a:cubicBezTo>
                    <a:pt x="420" y="3"/>
                    <a:pt x="372" y="0"/>
                    <a:pt x="344" y="0"/>
                  </a:cubicBezTo>
                  <a:lnTo>
                    <a:pt x="344" y="48"/>
                  </a:lnTo>
                  <a:cubicBezTo>
                    <a:pt x="358" y="48"/>
                    <a:pt x="370" y="48"/>
                    <a:pt x="381" y="56"/>
                  </a:cubicBezTo>
                  <a:cubicBezTo>
                    <a:pt x="378" y="62"/>
                    <a:pt x="378" y="64"/>
                    <a:pt x="375" y="67"/>
                  </a:cubicBezTo>
                  <a:lnTo>
                    <a:pt x="291" y="160"/>
                  </a:lnTo>
                  <a:lnTo>
                    <a:pt x="193" y="48"/>
                  </a:lnTo>
                  <a:lnTo>
                    <a:pt x="232" y="48"/>
                  </a:lnTo>
                  <a:lnTo>
                    <a:pt x="232" y="0"/>
                  </a:lnTo>
                  <a:cubicBezTo>
                    <a:pt x="207" y="0"/>
                    <a:pt x="146" y="3"/>
                    <a:pt x="115" y="3"/>
                  </a:cubicBezTo>
                  <a:cubicBezTo>
                    <a:pt x="81" y="3"/>
                    <a:pt x="36" y="0"/>
                    <a:pt x="6" y="0"/>
                  </a:cubicBezTo>
                  <a:lnTo>
                    <a:pt x="6" y="48"/>
                  </a:lnTo>
                  <a:lnTo>
                    <a:pt x="76" y="48"/>
                  </a:lnTo>
                  <a:lnTo>
                    <a:pt x="230" y="230"/>
                  </a:lnTo>
                  <a:lnTo>
                    <a:pt x="101" y="375"/>
                  </a:lnTo>
                  <a:cubicBezTo>
                    <a:pt x="84" y="392"/>
                    <a:pt x="48" y="392"/>
                    <a:pt x="0" y="392"/>
                  </a:cubicBezTo>
                  <a:lnTo>
                    <a:pt x="0" y="440"/>
                  </a:lnTo>
                  <a:cubicBezTo>
                    <a:pt x="34" y="437"/>
                    <a:pt x="87" y="437"/>
                    <a:pt x="90" y="437"/>
                  </a:cubicBezTo>
                  <a:cubicBezTo>
                    <a:pt x="115" y="437"/>
                    <a:pt x="174" y="440"/>
                    <a:pt x="193" y="440"/>
                  </a:cubicBezTo>
                  <a:lnTo>
                    <a:pt x="193" y="392"/>
                  </a:lnTo>
                  <a:cubicBezTo>
                    <a:pt x="176" y="392"/>
                    <a:pt x="157" y="389"/>
                    <a:pt x="157" y="384"/>
                  </a:cubicBezTo>
                  <a:cubicBezTo>
                    <a:pt x="157" y="381"/>
                    <a:pt x="157" y="381"/>
                    <a:pt x="162" y="372"/>
                  </a:cubicBezTo>
                  <a:lnTo>
                    <a:pt x="260" y="263"/>
                  </a:lnTo>
                  <a:lnTo>
                    <a:pt x="367" y="392"/>
                  </a:lnTo>
                  <a:lnTo>
                    <a:pt x="330" y="392"/>
                  </a:lnTo>
                  <a:lnTo>
                    <a:pt x="330" y="440"/>
                  </a:lnTo>
                  <a:cubicBezTo>
                    <a:pt x="356" y="440"/>
                    <a:pt x="414" y="437"/>
                    <a:pt x="448" y="437"/>
                  </a:cubicBezTo>
                  <a:cubicBezTo>
                    <a:pt x="479" y="437"/>
                    <a:pt x="524" y="440"/>
                    <a:pt x="557" y="440"/>
                  </a:cubicBezTo>
                  <a:lnTo>
                    <a:pt x="557" y="392"/>
                  </a:lnTo>
                  <a:lnTo>
                    <a:pt x="487" y="392"/>
                  </a:lnTo>
                  <a:lnTo>
                    <a:pt x="319" y="196"/>
                  </a:lnTo>
                </a:path>
              </a:pathLst>
            </a:custGeom>
            <a:solidFill>
              <a:srgbClr val="000000"/>
            </a:solidFill>
            <a:ln w="12600">
              <a:noFill/>
            </a:ln>
          </p:spPr>
        </p:sp>
        <p:sp>
          <p:nvSpPr>
            <p:cNvPr id="221" name="Freeform 24"/>
            <p:cNvSpPr/>
            <p:nvPr/>
          </p:nvSpPr>
          <p:spPr>
            <a:xfrm>
              <a:off x="8566200" y="115272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sp>
          <p:nvSpPr>
            <p:cNvPr id="222" name="Freeform 25"/>
            <p:cNvSpPr/>
            <p:nvPr/>
          </p:nvSpPr>
          <p:spPr>
            <a:xfrm>
              <a:off x="8754480" y="1171800"/>
              <a:ext cx="175680" cy="251280"/>
            </a:xfrm>
            <a:custGeom>
              <a:avLst/>
              <a:gdLst/>
              <a:ahLst/>
              <a:cxnLst/>
              <a:rect l="0" t="0" r="r" b="b"/>
              <a:pathLst>
                <a:path w="488" h="698">
                  <a:moveTo>
                    <a:pt x="342" y="630"/>
                  </a:moveTo>
                  <a:lnTo>
                    <a:pt x="342" y="697"/>
                  </a:lnTo>
                  <a:lnTo>
                    <a:pt x="487" y="686"/>
                  </a:lnTo>
                  <a:lnTo>
                    <a:pt x="487" y="655"/>
                  </a:lnTo>
                  <a:cubicBezTo>
                    <a:pt x="420" y="655"/>
                    <a:pt x="412" y="647"/>
                    <a:pt x="412" y="599"/>
                  </a:cubicBezTo>
                  <a:lnTo>
                    <a:pt x="412" y="0"/>
                  </a:lnTo>
                  <a:lnTo>
                    <a:pt x="269" y="11"/>
                  </a:lnTo>
                  <a:lnTo>
                    <a:pt x="269" y="42"/>
                  </a:lnTo>
                  <a:cubicBezTo>
                    <a:pt x="339" y="42"/>
                    <a:pt x="344" y="48"/>
                    <a:pt x="344" y="98"/>
                  </a:cubicBezTo>
                  <a:lnTo>
                    <a:pt x="344" y="311"/>
                  </a:lnTo>
                  <a:cubicBezTo>
                    <a:pt x="316" y="274"/>
                    <a:pt x="274" y="249"/>
                    <a:pt x="221" y="249"/>
                  </a:cubicBezTo>
                  <a:cubicBezTo>
                    <a:pt x="104" y="249"/>
                    <a:pt x="0" y="347"/>
                    <a:pt x="0" y="473"/>
                  </a:cubicBezTo>
                  <a:cubicBezTo>
                    <a:pt x="0" y="599"/>
                    <a:pt x="98" y="697"/>
                    <a:pt x="210" y="697"/>
                  </a:cubicBezTo>
                  <a:cubicBezTo>
                    <a:pt x="274" y="697"/>
                    <a:pt x="316" y="663"/>
                    <a:pt x="342" y="630"/>
                  </a:cubicBezTo>
                  <a:moveTo>
                    <a:pt x="342" y="367"/>
                  </a:moveTo>
                  <a:lnTo>
                    <a:pt x="342" y="568"/>
                  </a:lnTo>
                  <a:cubicBezTo>
                    <a:pt x="342" y="588"/>
                    <a:pt x="342" y="588"/>
                    <a:pt x="330" y="605"/>
                  </a:cubicBezTo>
                  <a:cubicBezTo>
                    <a:pt x="302" y="652"/>
                    <a:pt x="258" y="675"/>
                    <a:pt x="216" y="675"/>
                  </a:cubicBezTo>
                  <a:cubicBezTo>
                    <a:pt x="171" y="675"/>
                    <a:pt x="134" y="649"/>
                    <a:pt x="112" y="610"/>
                  </a:cubicBezTo>
                  <a:cubicBezTo>
                    <a:pt x="84" y="571"/>
                    <a:pt x="81" y="515"/>
                    <a:pt x="81" y="473"/>
                  </a:cubicBezTo>
                  <a:cubicBezTo>
                    <a:pt x="81" y="437"/>
                    <a:pt x="84" y="378"/>
                    <a:pt x="112" y="333"/>
                  </a:cubicBezTo>
                  <a:cubicBezTo>
                    <a:pt x="134" y="302"/>
                    <a:pt x="171" y="272"/>
                    <a:pt x="224" y="272"/>
                  </a:cubicBezTo>
                  <a:cubicBezTo>
                    <a:pt x="260" y="272"/>
                    <a:pt x="300" y="286"/>
                    <a:pt x="330" y="330"/>
                  </a:cubicBezTo>
                  <a:cubicBezTo>
                    <a:pt x="342" y="347"/>
                    <a:pt x="342" y="350"/>
                    <a:pt x="342" y="367"/>
                  </a:cubicBezTo>
                </a:path>
              </a:pathLst>
            </a:custGeom>
            <a:solidFill>
              <a:srgbClr val="000000"/>
            </a:solidFill>
            <a:ln w="12600">
              <a:noFill/>
            </a:ln>
          </p:spPr>
        </p:sp>
        <p:sp>
          <p:nvSpPr>
            <p:cNvPr id="223" name="Freeform 26"/>
            <p:cNvSpPr/>
            <p:nvPr/>
          </p:nvSpPr>
          <p:spPr>
            <a:xfrm>
              <a:off x="8950320" y="1261440"/>
              <a:ext cx="192960" cy="234000"/>
            </a:xfrm>
            <a:custGeom>
              <a:avLst/>
              <a:gdLst/>
              <a:ahLst/>
              <a:cxnLst/>
              <a:rect l="0" t="0" r="r" b="b"/>
              <a:pathLst>
                <a:path w="536" h="650">
                  <a:moveTo>
                    <a:pt x="199" y="90"/>
                  </a:moveTo>
                  <a:cubicBezTo>
                    <a:pt x="204" y="70"/>
                    <a:pt x="213" y="31"/>
                    <a:pt x="213" y="28"/>
                  </a:cubicBezTo>
                  <a:cubicBezTo>
                    <a:pt x="213" y="11"/>
                    <a:pt x="202" y="0"/>
                    <a:pt x="185" y="0"/>
                  </a:cubicBezTo>
                  <a:cubicBezTo>
                    <a:pt x="182" y="0"/>
                    <a:pt x="154" y="0"/>
                    <a:pt x="146" y="36"/>
                  </a:cubicBezTo>
                  <a:lnTo>
                    <a:pt x="3" y="607"/>
                  </a:lnTo>
                  <a:cubicBezTo>
                    <a:pt x="0" y="619"/>
                    <a:pt x="0" y="621"/>
                    <a:pt x="0" y="624"/>
                  </a:cubicBezTo>
                  <a:cubicBezTo>
                    <a:pt x="0" y="638"/>
                    <a:pt x="11" y="649"/>
                    <a:pt x="28" y="649"/>
                  </a:cubicBezTo>
                  <a:cubicBezTo>
                    <a:pt x="48" y="649"/>
                    <a:pt x="62" y="633"/>
                    <a:pt x="62" y="630"/>
                  </a:cubicBezTo>
                  <a:cubicBezTo>
                    <a:pt x="67" y="621"/>
                    <a:pt x="78" y="568"/>
                    <a:pt x="118" y="417"/>
                  </a:cubicBezTo>
                  <a:cubicBezTo>
                    <a:pt x="148" y="442"/>
                    <a:pt x="193" y="448"/>
                    <a:pt x="213" y="448"/>
                  </a:cubicBezTo>
                  <a:cubicBezTo>
                    <a:pt x="283" y="448"/>
                    <a:pt x="319" y="403"/>
                    <a:pt x="344" y="375"/>
                  </a:cubicBezTo>
                  <a:cubicBezTo>
                    <a:pt x="353" y="420"/>
                    <a:pt x="389" y="448"/>
                    <a:pt x="434" y="448"/>
                  </a:cubicBezTo>
                  <a:cubicBezTo>
                    <a:pt x="468" y="448"/>
                    <a:pt x="490" y="426"/>
                    <a:pt x="507" y="392"/>
                  </a:cubicBezTo>
                  <a:cubicBezTo>
                    <a:pt x="524" y="358"/>
                    <a:pt x="535" y="297"/>
                    <a:pt x="535" y="297"/>
                  </a:cubicBezTo>
                  <a:cubicBezTo>
                    <a:pt x="535" y="286"/>
                    <a:pt x="526" y="286"/>
                    <a:pt x="524" y="286"/>
                  </a:cubicBezTo>
                  <a:cubicBezTo>
                    <a:pt x="515" y="286"/>
                    <a:pt x="512" y="288"/>
                    <a:pt x="510" y="302"/>
                  </a:cubicBezTo>
                  <a:cubicBezTo>
                    <a:pt x="493" y="367"/>
                    <a:pt x="476" y="426"/>
                    <a:pt x="434" y="426"/>
                  </a:cubicBezTo>
                  <a:cubicBezTo>
                    <a:pt x="409" y="426"/>
                    <a:pt x="406" y="400"/>
                    <a:pt x="406" y="381"/>
                  </a:cubicBezTo>
                  <a:cubicBezTo>
                    <a:pt x="406" y="358"/>
                    <a:pt x="417" y="314"/>
                    <a:pt x="426" y="277"/>
                  </a:cubicBezTo>
                  <a:lnTo>
                    <a:pt x="454" y="171"/>
                  </a:lnTo>
                  <a:cubicBezTo>
                    <a:pt x="456" y="157"/>
                    <a:pt x="465" y="118"/>
                    <a:pt x="470" y="104"/>
                  </a:cubicBezTo>
                  <a:cubicBezTo>
                    <a:pt x="476" y="81"/>
                    <a:pt x="484" y="45"/>
                    <a:pt x="484" y="36"/>
                  </a:cubicBezTo>
                  <a:cubicBezTo>
                    <a:pt x="484" y="20"/>
                    <a:pt x="470" y="11"/>
                    <a:pt x="456" y="11"/>
                  </a:cubicBezTo>
                  <a:cubicBezTo>
                    <a:pt x="451" y="11"/>
                    <a:pt x="426" y="11"/>
                    <a:pt x="417" y="45"/>
                  </a:cubicBezTo>
                  <a:lnTo>
                    <a:pt x="370" y="230"/>
                  </a:lnTo>
                  <a:cubicBezTo>
                    <a:pt x="358" y="280"/>
                    <a:pt x="347" y="322"/>
                    <a:pt x="344" y="330"/>
                  </a:cubicBezTo>
                  <a:cubicBezTo>
                    <a:pt x="344" y="336"/>
                    <a:pt x="297" y="426"/>
                    <a:pt x="216" y="426"/>
                  </a:cubicBezTo>
                  <a:cubicBezTo>
                    <a:pt x="168" y="426"/>
                    <a:pt x="143" y="392"/>
                    <a:pt x="143" y="339"/>
                  </a:cubicBezTo>
                  <a:cubicBezTo>
                    <a:pt x="143" y="311"/>
                    <a:pt x="151" y="283"/>
                    <a:pt x="157" y="255"/>
                  </a:cubicBezTo>
                  <a:lnTo>
                    <a:pt x="199" y="90"/>
                  </a:lnTo>
                </a:path>
              </a:pathLst>
            </a:custGeom>
            <a:solidFill>
              <a:srgbClr val="000000"/>
            </a:solidFill>
            <a:ln w="12600">
              <a:noFill/>
            </a:ln>
          </p:spPr>
        </p:sp>
        <p:sp>
          <p:nvSpPr>
            <p:cNvPr id="224" name="Freeform 27"/>
            <p:cNvSpPr/>
            <p:nvPr/>
          </p:nvSpPr>
          <p:spPr>
            <a:xfrm>
              <a:off x="9187920" y="115272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225" name="Freeform 28"/>
            <p:cNvSpPr/>
            <p:nvPr/>
          </p:nvSpPr>
          <p:spPr>
            <a:xfrm>
              <a:off x="9334080" y="1204200"/>
              <a:ext cx="129240" cy="12600"/>
            </a:xfrm>
            <a:custGeom>
              <a:avLst/>
              <a:gdLst/>
              <a:ahLst/>
              <a:cxnLst/>
              <a:rect l="0" t="0" r="r" b="b"/>
              <a:pathLst>
                <a:path w="359" h="35">
                  <a:moveTo>
                    <a:pt x="358" y="34"/>
                  </a:moveTo>
                  <a:lnTo>
                    <a:pt x="358" y="0"/>
                  </a:lnTo>
                  <a:lnTo>
                    <a:pt x="0" y="0"/>
                  </a:lnTo>
                  <a:lnTo>
                    <a:pt x="0" y="34"/>
                  </a:lnTo>
                  <a:lnTo>
                    <a:pt x="358" y="34"/>
                  </a:lnTo>
                </a:path>
              </a:pathLst>
            </a:custGeom>
            <a:solidFill>
              <a:srgbClr val="000000"/>
            </a:solidFill>
            <a:ln w="12600">
              <a:noFill/>
            </a:ln>
          </p:spPr>
        </p:sp>
        <p:sp>
          <p:nvSpPr>
            <p:cNvPr id="226" name="Freeform 29"/>
            <p:cNvSpPr/>
            <p:nvPr/>
          </p:nvSpPr>
          <p:spPr>
            <a:xfrm>
              <a:off x="9298080" y="1260360"/>
              <a:ext cx="200880" cy="158760"/>
            </a:xfrm>
            <a:custGeom>
              <a:avLst/>
              <a:gdLst/>
              <a:ahLst/>
              <a:cxnLst/>
              <a:rect l="0" t="0" r="r" b="b"/>
              <a:pathLst>
                <a:path w="558" h="441">
                  <a:moveTo>
                    <a:pt x="319" y="196"/>
                  </a:moveTo>
                  <a:lnTo>
                    <a:pt x="437" y="67"/>
                  </a:lnTo>
                  <a:cubicBezTo>
                    <a:pt x="448" y="53"/>
                    <a:pt x="454" y="48"/>
                    <a:pt x="538" y="48"/>
                  </a:cubicBezTo>
                  <a:lnTo>
                    <a:pt x="538" y="0"/>
                  </a:lnTo>
                  <a:cubicBezTo>
                    <a:pt x="501" y="3"/>
                    <a:pt x="451" y="3"/>
                    <a:pt x="445" y="3"/>
                  </a:cubicBezTo>
                  <a:cubicBezTo>
                    <a:pt x="420" y="3"/>
                    <a:pt x="372" y="0"/>
                    <a:pt x="344" y="0"/>
                  </a:cubicBezTo>
                  <a:lnTo>
                    <a:pt x="344" y="48"/>
                  </a:lnTo>
                  <a:cubicBezTo>
                    <a:pt x="358" y="48"/>
                    <a:pt x="370" y="48"/>
                    <a:pt x="381" y="56"/>
                  </a:cubicBezTo>
                  <a:cubicBezTo>
                    <a:pt x="378" y="62"/>
                    <a:pt x="378" y="64"/>
                    <a:pt x="375" y="67"/>
                  </a:cubicBezTo>
                  <a:lnTo>
                    <a:pt x="291" y="160"/>
                  </a:lnTo>
                  <a:lnTo>
                    <a:pt x="193" y="48"/>
                  </a:lnTo>
                  <a:lnTo>
                    <a:pt x="232" y="48"/>
                  </a:lnTo>
                  <a:lnTo>
                    <a:pt x="232" y="0"/>
                  </a:lnTo>
                  <a:cubicBezTo>
                    <a:pt x="207" y="0"/>
                    <a:pt x="146" y="3"/>
                    <a:pt x="115" y="3"/>
                  </a:cubicBezTo>
                  <a:cubicBezTo>
                    <a:pt x="81" y="3"/>
                    <a:pt x="36" y="0"/>
                    <a:pt x="6" y="0"/>
                  </a:cubicBezTo>
                  <a:lnTo>
                    <a:pt x="6" y="48"/>
                  </a:lnTo>
                  <a:lnTo>
                    <a:pt x="76" y="48"/>
                  </a:lnTo>
                  <a:lnTo>
                    <a:pt x="230" y="230"/>
                  </a:lnTo>
                  <a:lnTo>
                    <a:pt x="101" y="375"/>
                  </a:lnTo>
                  <a:cubicBezTo>
                    <a:pt x="84" y="392"/>
                    <a:pt x="48" y="392"/>
                    <a:pt x="0" y="392"/>
                  </a:cubicBezTo>
                  <a:lnTo>
                    <a:pt x="0" y="440"/>
                  </a:lnTo>
                  <a:cubicBezTo>
                    <a:pt x="34" y="437"/>
                    <a:pt x="87" y="437"/>
                    <a:pt x="90" y="437"/>
                  </a:cubicBezTo>
                  <a:cubicBezTo>
                    <a:pt x="115" y="437"/>
                    <a:pt x="174" y="440"/>
                    <a:pt x="193" y="440"/>
                  </a:cubicBezTo>
                  <a:lnTo>
                    <a:pt x="193" y="392"/>
                  </a:lnTo>
                  <a:cubicBezTo>
                    <a:pt x="176" y="392"/>
                    <a:pt x="157" y="389"/>
                    <a:pt x="157" y="384"/>
                  </a:cubicBezTo>
                  <a:cubicBezTo>
                    <a:pt x="157" y="381"/>
                    <a:pt x="157" y="381"/>
                    <a:pt x="162" y="372"/>
                  </a:cubicBezTo>
                  <a:lnTo>
                    <a:pt x="260" y="263"/>
                  </a:lnTo>
                  <a:lnTo>
                    <a:pt x="367" y="392"/>
                  </a:lnTo>
                  <a:lnTo>
                    <a:pt x="330" y="392"/>
                  </a:lnTo>
                  <a:lnTo>
                    <a:pt x="330" y="440"/>
                  </a:lnTo>
                  <a:cubicBezTo>
                    <a:pt x="356" y="440"/>
                    <a:pt x="414" y="437"/>
                    <a:pt x="448" y="437"/>
                  </a:cubicBezTo>
                  <a:cubicBezTo>
                    <a:pt x="479" y="437"/>
                    <a:pt x="524" y="440"/>
                    <a:pt x="557" y="440"/>
                  </a:cubicBezTo>
                  <a:lnTo>
                    <a:pt x="557" y="392"/>
                  </a:lnTo>
                  <a:lnTo>
                    <a:pt x="487" y="392"/>
                  </a:lnTo>
                  <a:lnTo>
                    <a:pt x="319" y="196"/>
                  </a:lnTo>
                </a:path>
              </a:pathLst>
            </a:custGeom>
            <a:solidFill>
              <a:srgbClr val="000000"/>
            </a:solidFill>
            <a:ln w="12600">
              <a:noFill/>
            </a:ln>
          </p:spPr>
        </p:sp>
        <p:sp>
          <p:nvSpPr>
            <p:cNvPr id="227" name="Freeform 30"/>
            <p:cNvSpPr/>
            <p:nvPr/>
          </p:nvSpPr>
          <p:spPr>
            <a:xfrm>
              <a:off x="9525600" y="115272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grpSp>
      <p:sp>
        <p:nvSpPr>
          <p:cNvPr id="38" name="Line 4">
            <a:extLst>
              <a:ext uri="{FF2B5EF4-FFF2-40B4-BE49-F238E27FC236}">
                <a16:creationId xmlns:a16="http://schemas.microsoft.com/office/drawing/2014/main" id="{26750397-609D-4E30-9422-ED6A04E35FA9}"/>
              </a:ext>
            </a:extLst>
          </p:cNvPr>
          <p:cNvSpPr/>
          <p:nvPr/>
        </p:nvSpPr>
        <p:spPr>
          <a:xfrm>
            <a:off x="5468785" y="3981390"/>
            <a:ext cx="478925" cy="0"/>
          </a:xfrm>
          <a:prstGeom prst="line">
            <a:avLst/>
          </a:prstGeom>
          <a:ln w="36000">
            <a:solidFill>
              <a:srgbClr val="000000"/>
            </a:solidFill>
            <a:round/>
            <a:tailEnd type="triangle" w="med" len="me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advTm="27269"/>
    </mc:Choice>
    <mc:Fallback xmlns="">
      <p:transition spd="slow" advTm="2726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pic>
        <p:nvPicPr>
          <p:cNvPr id="229" name="Picture 228"/>
          <p:cNvPicPr/>
          <p:nvPr/>
        </p:nvPicPr>
        <p:blipFill>
          <a:blip r:embed="rId3"/>
          <a:stretch/>
        </p:blipFill>
        <p:spPr>
          <a:xfrm>
            <a:off x="346781" y="276906"/>
            <a:ext cx="1306159" cy="835942"/>
          </a:xfrm>
          <a:prstGeom prst="rect">
            <a:avLst/>
          </a:prstGeom>
          <a:ln>
            <a:noFill/>
          </a:ln>
        </p:spPr>
      </p:pic>
      <p:pic>
        <p:nvPicPr>
          <p:cNvPr id="230" name="Picture 229"/>
          <p:cNvPicPr/>
          <p:nvPr/>
        </p:nvPicPr>
        <p:blipFill>
          <a:blip r:embed="rId4"/>
          <a:stretch/>
        </p:blipFill>
        <p:spPr>
          <a:xfrm>
            <a:off x="3570382" y="2176932"/>
            <a:ext cx="7832600" cy="4353863"/>
          </a:xfrm>
          <a:prstGeom prst="rect">
            <a:avLst/>
          </a:prstGeom>
          <a:ln>
            <a:noFill/>
          </a:ln>
        </p:spPr>
      </p:pic>
      <p:sp>
        <p:nvSpPr>
          <p:cNvPr id="231" name="TextShape 2"/>
          <p:cNvSpPr txBox="1"/>
          <p:nvPr/>
        </p:nvSpPr>
        <p:spPr>
          <a:xfrm>
            <a:off x="261446" y="1915700"/>
            <a:ext cx="4963404" cy="779964"/>
          </a:xfrm>
          <a:prstGeom prst="rect">
            <a:avLst/>
          </a:prstGeom>
          <a:noFill/>
          <a:ln>
            <a:noFill/>
          </a:ln>
        </p:spPr>
        <p:txBody>
          <a:bodyPr lIns="108847" tIns="54423" rIns="108847" bIns="54423">
            <a:spAutoFit/>
          </a:bodyPr>
          <a:lstStyle/>
          <a:p>
            <a:pPr defTabSz="1105875">
              <a:defRPr/>
            </a:pPr>
            <a:r>
              <a:rPr lang="en-CA" sz="2177" spc="-1">
                <a:solidFill>
                  <a:prstClr val="black"/>
                </a:solidFill>
                <a:latin typeface="Arial"/>
                <a:ea typeface="DejaVu Sans"/>
                <a:cs typeface="DejaVu Sans"/>
              </a:rPr>
              <a:t>No variance reduction </a:t>
            </a:r>
          </a:p>
          <a:p>
            <a:pPr defTabSz="1105875">
              <a:defRPr/>
            </a:pPr>
            <a:r>
              <a:rPr lang="en-CA" sz="2177" spc="-1">
                <a:solidFill>
                  <a:prstClr val="black"/>
                </a:solidFill>
                <a:latin typeface="Arial"/>
                <a:ea typeface="DejaVu Sans"/>
                <a:cs typeface="DejaVu Sans"/>
              </a:rPr>
              <a:t>across the (s,t) sampling strategies</a:t>
            </a:r>
          </a:p>
        </p:txBody>
      </p:sp>
    </p:spTree>
  </p:cSld>
  <p:clrMapOvr>
    <a:masterClrMapping/>
  </p:clrMapOvr>
  <mc:AlternateContent xmlns:mc="http://schemas.openxmlformats.org/markup-compatibility/2006" xmlns:p14="http://schemas.microsoft.com/office/powerpoint/2010/main">
    <mc:Choice Requires="p14">
      <p:transition spd="slow" p14:dur="2000" advTm="26313"/>
    </mc:Choice>
    <mc:Fallback xmlns="">
      <p:transition spd="slow" advTm="2631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pic>
        <p:nvPicPr>
          <p:cNvPr id="233" name="Picture 232"/>
          <p:cNvPicPr/>
          <p:nvPr/>
        </p:nvPicPr>
        <p:blipFill>
          <a:blip r:embed="rId3"/>
          <a:stretch/>
        </p:blipFill>
        <p:spPr>
          <a:xfrm>
            <a:off x="346781" y="276906"/>
            <a:ext cx="1306159" cy="835942"/>
          </a:xfrm>
          <a:prstGeom prst="rect">
            <a:avLst/>
          </a:prstGeom>
          <a:ln>
            <a:noFill/>
          </a:ln>
        </p:spPr>
      </p:pic>
      <p:sp>
        <p:nvSpPr>
          <p:cNvPr id="234" name="TextShape 2"/>
          <p:cNvSpPr txBox="1"/>
          <p:nvPr/>
        </p:nvSpPr>
        <p:spPr>
          <a:xfrm>
            <a:off x="1436989" y="2046316"/>
            <a:ext cx="1000082" cy="444937"/>
          </a:xfrm>
          <a:prstGeom prst="rect">
            <a:avLst/>
          </a:prstGeom>
          <a:noFill/>
          <a:ln>
            <a:noFill/>
          </a:ln>
        </p:spPr>
        <p:txBody>
          <a:bodyPr lIns="108847" tIns="54423" rIns="108847" bIns="54423">
            <a:spAutoFit/>
          </a:bodyPr>
          <a:lstStyle/>
          <a:p>
            <a:pPr defTabSz="1105875">
              <a:defRPr/>
            </a:pPr>
            <a:r>
              <a:rPr lang="en-CA" sz="2177" spc="-1">
                <a:solidFill>
                  <a:prstClr val="black"/>
                </a:solidFill>
                <a:latin typeface="Arial"/>
                <a:ea typeface="DejaVu Sans"/>
                <a:cs typeface="DejaVu Sans"/>
              </a:rPr>
              <a:t>Naive </a:t>
            </a:r>
          </a:p>
        </p:txBody>
      </p:sp>
      <p:pic>
        <p:nvPicPr>
          <p:cNvPr id="235" name="Picture 234"/>
          <p:cNvPicPr/>
          <p:nvPr/>
        </p:nvPicPr>
        <p:blipFill>
          <a:blip r:embed="rId4"/>
          <a:stretch/>
        </p:blipFill>
        <p:spPr>
          <a:xfrm>
            <a:off x="2508039" y="1219082"/>
            <a:ext cx="6286979" cy="1959239"/>
          </a:xfrm>
          <a:prstGeom prst="rect">
            <a:avLst/>
          </a:prstGeom>
          <a:ln>
            <a:noFill/>
          </a:ln>
        </p:spPr>
      </p:pic>
      <p:sp>
        <p:nvSpPr>
          <p:cNvPr id="236" name="TextShape 3"/>
          <p:cNvSpPr txBox="1"/>
          <p:nvPr/>
        </p:nvSpPr>
        <p:spPr>
          <a:xfrm>
            <a:off x="8969173" y="2106399"/>
            <a:ext cx="1599609" cy="444937"/>
          </a:xfrm>
          <a:prstGeom prst="rect">
            <a:avLst/>
          </a:prstGeom>
          <a:noFill/>
          <a:ln>
            <a:noFill/>
          </a:ln>
        </p:spPr>
        <p:txBody>
          <a:bodyPr wrap="square" lIns="108847" tIns="54423" rIns="108847" bIns="54423">
            <a:spAutoFit/>
          </a:bodyPr>
          <a:lstStyle/>
          <a:p>
            <a:pPr defTabSz="1105875">
              <a:defRPr/>
            </a:pPr>
            <a:r>
              <a:rPr lang="en-CA" sz="2177" spc="-1" dirty="0">
                <a:solidFill>
                  <a:prstClr val="black"/>
                </a:solidFill>
                <a:latin typeface="Arial"/>
                <a:ea typeface="DejaVu Sans"/>
                <a:cs typeface="DejaVu Sans"/>
              </a:rPr>
              <a:t>Dedicated</a:t>
            </a:r>
          </a:p>
        </p:txBody>
      </p:sp>
      <p:sp>
        <p:nvSpPr>
          <p:cNvPr id="237" name="Line 4"/>
          <p:cNvSpPr/>
          <p:nvPr/>
        </p:nvSpPr>
        <p:spPr>
          <a:xfrm>
            <a:off x="5137773" y="2351086"/>
            <a:ext cx="1044927" cy="0"/>
          </a:xfrm>
          <a:prstGeom prst="line">
            <a:avLst/>
          </a:prstGeom>
          <a:ln w="36000">
            <a:solidFill>
              <a:srgbClr val="000000"/>
            </a:solidFill>
            <a:round/>
            <a:tailEnd type="triangle" w="med" len="med"/>
          </a:ln>
        </p:spPr>
        <p:style>
          <a:lnRef idx="0">
            <a:scrgbClr r="0" g="0" b="0"/>
          </a:lnRef>
          <a:fillRef idx="0">
            <a:scrgbClr r="0" g="0" b="0"/>
          </a:fillRef>
          <a:effectRef idx="0">
            <a:scrgbClr r="0" g="0" b="0"/>
          </a:effectRef>
          <a:fontRef idx="minor"/>
        </p:style>
      </p:sp>
      <p:grpSp>
        <p:nvGrpSpPr>
          <p:cNvPr id="238" name="Group 5"/>
          <p:cNvGrpSpPr/>
          <p:nvPr/>
        </p:nvGrpSpPr>
        <p:grpSpPr>
          <a:xfrm>
            <a:off x="1038610" y="4768787"/>
            <a:ext cx="10391366" cy="1418924"/>
            <a:chOff x="858600" y="3943080"/>
            <a:chExt cx="8592120" cy="1173240"/>
          </a:xfrm>
        </p:grpSpPr>
        <p:sp>
          <p:nvSpPr>
            <p:cNvPr id="239" name="Freeform 6"/>
            <p:cNvSpPr/>
            <p:nvPr/>
          </p:nvSpPr>
          <p:spPr>
            <a:xfrm>
              <a:off x="858600" y="3943080"/>
              <a:ext cx="8584560" cy="1098000"/>
            </a:xfrm>
            <a:custGeom>
              <a:avLst/>
              <a:gdLst/>
              <a:ahLst/>
              <a:cxnLst/>
              <a:rect l="0" t="0" r="r" b="b"/>
              <a:pathLst>
                <a:path w="23846" h="3050">
                  <a:moveTo>
                    <a:pt x="11922" y="3049"/>
                  </a:moveTo>
                  <a:lnTo>
                    <a:pt x="0" y="3049"/>
                  </a:lnTo>
                  <a:lnTo>
                    <a:pt x="0" y="0"/>
                  </a:lnTo>
                  <a:lnTo>
                    <a:pt x="23845" y="0"/>
                  </a:lnTo>
                  <a:lnTo>
                    <a:pt x="23845" y="3049"/>
                  </a:lnTo>
                  <a:lnTo>
                    <a:pt x="11922" y="3049"/>
                  </a:lnTo>
                </a:path>
              </a:pathLst>
            </a:custGeom>
            <a:solidFill>
              <a:srgbClr val="FFFFFF"/>
            </a:solidFill>
            <a:ln w="12600">
              <a:noFill/>
            </a:ln>
          </p:spPr>
        </p:sp>
        <p:sp>
          <p:nvSpPr>
            <p:cNvPr id="240" name="Freeform 7"/>
            <p:cNvSpPr/>
            <p:nvPr/>
          </p:nvSpPr>
          <p:spPr>
            <a:xfrm>
              <a:off x="872640" y="4206240"/>
              <a:ext cx="214920" cy="243360"/>
            </a:xfrm>
            <a:custGeom>
              <a:avLst/>
              <a:gdLst/>
              <a:ahLst/>
              <a:cxnLst/>
              <a:rect l="0" t="0" r="r" b="b"/>
              <a:pathLst>
                <a:path w="597" h="676">
                  <a:moveTo>
                    <a:pt x="330" y="78"/>
                  </a:moveTo>
                  <a:cubicBezTo>
                    <a:pt x="339" y="42"/>
                    <a:pt x="344" y="31"/>
                    <a:pt x="437" y="31"/>
                  </a:cubicBezTo>
                  <a:cubicBezTo>
                    <a:pt x="465" y="31"/>
                    <a:pt x="473" y="31"/>
                    <a:pt x="473" y="11"/>
                  </a:cubicBezTo>
                  <a:cubicBezTo>
                    <a:pt x="473" y="0"/>
                    <a:pt x="462" y="0"/>
                    <a:pt x="456" y="0"/>
                  </a:cubicBezTo>
                  <a:cubicBezTo>
                    <a:pt x="426" y="0"/>
                    <a:pt x="344" y="3"/>
                    <a:pt x="311" y="3"/>
                  </a:cubicBezTo>
                  <a:cubicBezTo>
                    <a:pt x="283" y="3"/>
                    <a:pt x="210" y="0"/>
                    <a:pt x="179" y="0"/>
                  </a:cubicBezTo>
                  <a:cubicBezTo>
                    <a:pt x="174" y="0"/>
                    <a:pt x="162" y="0"/>
                    <a:pt x="162" y="20"/>
                  </a:cubicBezTo>
                  <a:cubicBezTo>
                    <a:pt x="162" y="31"/>
                    <a:pt x="171" y="31"/>
                    <a:pt x="188" y="31"/>
                  </a:cubicBezTo>
                  <a:cubicBezTo>
                    <a:pt x="190" y="31"/>
                    <a:pt x="210" y="31"/>
                    <a:pt x="227" y="34"/>
                  </a:cubicBezTo>
                  <a:cubicBezTo>
                    <a:pt x="244" y="34"/>
                    <a:pt x="252" y="36"/>
                    <a:pt x="252" y="48"/>
                  </a:cubicBezTo>
                  <a:cubicBezTo>
                    <a:pt x="252" y="53"/>
                    <a:pt x="252" y="56"/>
                    <a:pt x="249" y="67"/>
                  </a:cubicBezTo>
                  <a:lnTo>
                    <a:pt x="118" y="599"/>
                  </a:lnTo>
                  <a:cubicBezTo>
                    <a:pt x="106" y="636"/>
                    <a:pt x="104" y="644"/>
                    <a:pt x="28" y="644"/>
                  </a:cubicBezTo>
                  <a:cubicBezTo>
                    <a:pt x="11" y="644"/>
                    <a:pt x="0" y="644"/>
                    <a:pt x="0" y="664"/>
                  </a:cubicBezTo>
                  <a:cubicBezTo>
                    <a:pt x="0" y="675"/>
                    <a:pt x="8" y="675"/>
                    <a:pt x="28" y="675"/>
                  </a:cubicBezTo>
                  <a:lnTo>
                    <a:pt x="484" y="675"/>
                  </a:lnTo>
                  <a:cubicBezTo>
                    <a:pt x="510" y="675"/>
                    <a:pt x="510" y="675"/>
                    <a:pt x="515" y="658"/>
                  </a:cubicBezTo>
                  <a:lnTo>
                    <a:pt x="594" y="445"/>
                  </a:lnTo>
                  <a:cubicBezTo>
                    <a:pt x="596" y="434"/>
                    <a:pt x="596" y="431"/>
                    <a:pt x="596" y="431"/>
                  </a:cubicBezTo>
                  <a:cubicBezTo>
                    <a:pt x="596" y="426"/>
                    <a:pt x="594" y="420"/>
                    <a:pt x="585" y="420"/>
                  </a:cubicBezTo>
                  <a:cubicBezTo>
                    <a:pt x="577" y="420"/>
                    <a:pt x="577" y="426"/>
                    <a:pt x="568" y="440"/>
                  </a:cubicBezTo>
                  <a:cubicBezTo>
                    <a:pt x="535" y="532"/>
                    <a:pt x="490" y="644"/>
                    <a:pt x="319" y="644"/>
                  </a:cubicBezTo>
                  <a:lnTo>
                    <a:pt x="227" y="644"/>
                  </a:lnTo>
                  <a:cubicBezTo>
                    <a:pt x="213" y="644"/>
                    <a:pt x="213" y="644"/>
                    <a:pt x="204" y="644"/>
                  </a:cubicBezTo>
                  <a:cubicBezTo>
                    <a:pt x="196" y="641"/>
                    <a:pt x="193" y="641"/>
                    <a:pt x="193" y="633"/>
                  </a:cubicBezTo>
                  <a:cubicBezTo>
                    <a:pt x="193" y="630"/>
                    <a:pt x="193" y="627"/>
                    <a:pt x="199" y="610"/>
                  </a:cubicBezTo>
                  <a:lnTo>
                    <a:pt x="330" y="78"/>
                  </a:lnTo>
                </a:path>
              </a:pathLst>
            </a:custGeom>
            <a:solidFill>
              <a:srgbClr val="000000"/>
            </a:solidFill>
            <a:ln w="12600">
              <a:noFill/>
            </a:ln>
          </p:spPr>
        </p:sp>
        <p:sp>
          <p:nvSpPr>
            <p:cNvPr id="241" name="Freeform 8"/>
            <p:cNvSpPr/>
            <p:nvPr/>
          </p:nvSpPr>
          <p:spPr>
            <a:xfrm>
              <a:off x="1134720" y="4182840"/>
              <a:ext cx="83880" cy="355320"/>
            </a:xfrm>
            <a:custGeom>
              <a:avLst/>
              <a:gdLst/>
              <a:ahLst/>
              <a:cxnLst/>
              <a:rect l="0" t="0" r="r" b="b"/>
              <a:pathLst>
                <a:path w="233" h="987">
                  <a:moveTo>
                    <a:pt x="232" y="977"/>
                  </a:moveTo>
                  <a:cubicBezTo>
                    <a:pt x="232" y="974"/>
                    <a:pt x="232" y="972"/>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6"/>
                    <a:pt x="221" y="986"/>
                  </a:cubicBezTo>
                  <a:cubicBezTo>
                    <a:pt x="227" y="986"/>
                    <a:pt x="232" y="983"/>
                    <a:pt x="232" y="977"/>
                  </a:cubicBezTo>
                </a:path>
              </a:pathLst>
            </a:custGeom>
            <a:solidFill>
              <a:srgbClr val="000000"/>
            </a:solidFill>
            <a:ln w="12600">
              <a:noFill/>
            </a:ln>
          </p:spPr>
        </p:sp>
        <p:sp>
          <p:nvSpPr>
            <p:cNvPr id="242" name="Freeform 9"/>
            <p:cNvSpPr/>
            <p:nvPr/>
          </p:nvSpPr>
          <p:spPr>
            <a:xfrm>
              <a:off x="1241640" y="429192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243" name="Freeform 10"/>
            <p:cNvSpPr/>
            <p:nvPr/>
          </p:nvSpPr>
          <p:spPr>
            <a:xfrm>
              <a:off x="1469520" y="433728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6"/>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8"/>
                    <a:pt x="120" y="342"/>
                    <a:pt x="129" y="322"/>
                  </a:cubicBezTo>
                  <a:cubicBezTo>
                    <a:pt x="134" y="305"/>
                    <a:pt x="160" y="244"/>
                    <a:pt x="162" y="235"/>
                  </a:cubicBezTo>
                  <a:cubicBezTo>
                    <a:pt x="165" y="227"/>
                    <a:pt x="168" y="218"/>
                    <a:pt x="168" y="213"/>
                  </a:cubicBezTo>
                  <a:cubicBezTo>
                    <a:pt x="168" y="179"/>
                    <a:pt x="140" y="154"/>
                    <a:pt x="101" y="154"/>
                  </a:cubicBezTo>
                  <a:cubicBezTo>
                    <a:pt x="31" y="154"/>
                    <a:pt x="0" y="249"/>
                    <a:pt x="0" y="260"/>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000000"/>
            </a:solidFill>
            <a:ln w="12600">
              <a:noFill/>
            </a:ln>
          </p:spPr>
        </p:sp>
        <p:sp>
          <p:nvSpPr>
            <p:cNvPr id="244" name="Freeform 11"/>
            <p:cNvSpPr/>
            <p:nvPr/>
          </p:nvSpPr>
          <p:spPr>
            <a:xfrm>
              <a:off x="1596600" y="4182840"/>
              <a:ext cx="83880" cy="355320"/>
            </a:xfrm>
            <a:custGeom>
              <a:avLst/>
              <a:gdLst/>
              <a:ahLst/>
              <a:cxnLst/>
              <a:rect l="0" t="0" r="r" b="b"/>
              <a:pathLst>
                <a:path w="233" h="987">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2"/>
                    <a:pt x="0" y="974"/>
                    <a:pt x="0" y="977"/>
                  </a:cubicBezTo>
                  <a:cubicBezTo>
                    <a:pt x="0" y="983"/>
                    <a:pt x="3" y="986"/>
                    <a:pt x="11" y="986"/>
                  </a:cubicBezTo>
                  <a:cubicBezTo>
                    <a:pt x="20" y="986"/>
                    <a:pt x="109" y="918"/>
                    <a:pt x="168" y="795"/>
                  </a:cubicBezTo>
                  <a:cubicBezTo>
                    <a:pt x="218" y="686"/>
                    <a:pt x="232" y="577"/>
                    <a:pt x="232" y="493"/>
                  </a:cubicBezTo>
                </a:path>
              </a:pathLst>
            </a:custGeom>
            <a:solidFill>
              <a:srgbClr val="000000"/>
            </a:solidFill>
            <a:ln w="12600">
              <a:noFill/>
            </a:ln>
          </p:spPr>
        </p:sp>
        <p:sp>
          <p:nvSpPr>
            <p:cNvPr id="245" name="Freeform 12"/>
            <p:cNvSpPr/>
            <p:nvPr/>
          </p:nvSpPr>
          <p:spPr>
            <a:xfrm>
              <a:off x="1831320" y="4277880"/>
              <a:ext cx="237240" cy="152640"/>
            </a:xfrm>
            <a:custGeom>
              <a:avLst/>
              <a:gdLst/>
              <a:ahLst/>
              <a:cxnLst/>
              <a:rect l="0" t="0" r="r" b="b"/>
              <a:pathLst>
                <a:path w="659" h="424">
                  <a:moveTo>
                    <a:pt x="658" y="31"/>
                  </a:moveTo>
                  <a:cubicBezTo>
                    <a:pt x="658" y="11"/>
                    <a:pt x="652" y="0"/>
                    <a:pt x="644" y="0"/>
                  </a:cubicBezTo>
                  <a:cubicBezTo>
                    <a:pt x="641" y="0"/>
                    <a:pt x="633" y="6"/>
                    <a:pt x="633" y="28"/>
                  </a:cubicBezTo>
                  <a:cubicBezTo>
                    <a:pt x="627" y="95"/>
                    <a:pt x="557" y="137"/>
                    <a:pt x="493" y="137"/>
                  </a:cubicBezTo>
                  <a:cubicBezTo>
                    <a:pt x="437" y="137"/>
                    <a:pt x="386" y="106"/>
                    <a:pt x="336" y="70"/>
                  </a:cubicBezTo>
                  <a:cubicBezTo>
                    <a:pt x="283" y="36"/>
                    <a:pt x="230" y="0"/>
                    <a:pt x="165" y="0"/>
                  </a:cubicBezTo>
                  <a:cubicBezTo>
                    <a:pt x="73" y="0"/>
                    <a:pt x="0" y="70"/>
                    <a:pt x="0" y="162"/>
                  </a:cubicBezTo>
                  <a:cubicBezTo>
                    <a:pt x="0" y="182"/>
                    <a:pt x="8" y="190"/>
                    <a:pt x="14" y="190"/>
                  </a:cubicBezTo>
                  <a:cubicBezTo>
                    <a:pt x="22" y="190"/>
                    <a:pt x="28" y="174"/>
                    <a:pt x="28" y="168"/>
                  </a:cubicBezTo>
                  <a:cubicBezTo>
                    <a:pt x="34" y="84"/>
                    <a:pt x="115" y="56"/>
                    <a:pt x="165" y="56"/>
                  </a:cubicBezTo>
                  <a:cubicBezTo>
                    <a:pt x="221" y="56"/>
                    <a:pt x="272" y="87"/>
                    <a:pt x="322" y="120"/>
                  </a:cubicBezTo>
                  <a:cubicBezTo>
                    <a:pt x="375" y="157"/>
                    <a:pt x="431" y="193"/>
                    <a:pt x="493" y="193"/>
                  </a:cubicBezTo>
                  <a:cubicBezTo>
                    <a:pt x="585" y="193"/>
                    <a:pt x="658" y="123"/>
                    <a:pt x="658" y="31"/>
                  </a:cubicBezTo>
                  <a:moveTo>
                    <a:pt x="658" y="263"/>
                  </a:moveTo>
                  <a:cubicBezTo>
                    <a:pt x="658" y="232"/>
                    <a:pt x="647" y="232"/>
                    <a:pt x="644" y="232"/>
                  </a:cubicBezTo>
                  <a:cubicBezTo>
                    <a:pt x="641" y="232"/>
                    <a:pt x="633" y="238"/>
                    <a:pt x="633" y="258"/>
                  </a:cubicBezTo>
                  <a:cubicBezTo>
                    <a:pt x="627" y="328"/>
                    <a:pt x="557" y="367"/>
                    <a:pt x="493" y="367"/>
                  </a:cubicBezTo>
                  <a:cubicBezTo>
                    <a:pt x="437" y="367"/>
                    <a:pt x="386" y="336"/>
                    <a:pt x="336" y="302"/>
                  </a:cubicBezTo>
                  <a:cubicBezTo>
                    <a:pt x="283" y="266"/>
                    <a:pt x="230" y="230"/>
                    <a:pt x="165" y="230"/>
                  </a:cubicBezTo>
                  <a:cubicBezTo>
                    <a:pt x="73" y="230"/>
                    <a:pt x="0" y="302"/>
                    <a:pt x="0" y="392"/>
                  </a:cubicBezTo>
                  <a:cubicBezTo>
                    <a:pt x="0" y="414"/>
                    <a:pt x="8" y="423"/>
                    <a:pt x="14" y="423"/>
                  </a:cubicBezTo>
                  <a:cubicBezTo>
                    <a:pt x="22" y="423"/>
                    <a:pt x="28" y="403"/>
                    <a:pt x="28" y="400"/>
                  </a:cubicBezTo>
                  <a:cubicBezTo>
                    <a:pt x="34" y="316"/>
                    <a:pt x="115" y="286"/>
                    <a:pt x="165" y="286"/>
                  </a:cubicBezTo>
                  <a:cubicBezTo>
                    <a:pt x="221" y="286"/>
                    <a:pt x="272" y="316"/>
                    <a:pt x="322" y="353"/>
                  </a:cubicBezTo>
                  <a:cubicBezTo>
                    <a:pt x="375" y="386"/>
                    <a:pt x="431" y="423"/>
                    <a:pt x="493" y="423"/>
                  </a:cubicBezTo>
                  <a:cubicBezTo>
                    <a:pt x="588" y="423"/>
                    <a:pt x="658" y="350"/>
                    <a:pt x="658" y="263"/>
                  </a:cubicBezTo>
                </a:path>
              </a:pathLst>
            </a:custGeom>
            <a:solidFill>
              <a:srgbClr val="000000"/>
            </a:solidFill>
            <a:ln w="12600">
              <a:noFill/>
            </a:ln>
          </p:spPr>
        </p:sp>
        <p:sp>
          <p:nvSpPr>
            <p:cNvPr id="246" name="Freeform 13"/>
            <p:cNvSpPr/>
            <p:nvPr/>
          </p:nvSpPr>
          <p:spPr>
            <a:xfrm>
              <a:off x="2176920" y="4057920"/>
              <a:ext cx="172800" cy="119160"/>
            </a:xfrm>
            <a:custGeom>
              <a:avLst/>
              <a:gdLst/>
              <a:ahLst/>
              <a:cxnLst/>
              <a:rect l="0" t="0" r="r" b="b"/>
              <a:pathLst>
                <a:path w="480" h="331">
                  <a:moveTo>
                    <a:pt x="479" y="28"/>
                  </a:moveTo>
                  <a:cubicBezTo>
                    <a:pt x="479" y="0"/>
                    <a:pt x="479" y="0"/>
                    <a:pt x="459" y="0"/>
                  </a:cubicBezTo>
                  <a:cubicBezTo>
                    <a:pt x="358" y="0"/>
                    <a:pt x="134" y="48"/>
                    <a:pt x="0" y="291"/>
                  </a:cubicBezTo>
                  <a:lnTo>
                    <a:pt x="0" y="305"/>
                  </a:lnTo>
                  <a:cubicBezTo>
                    <a:pt x="0" y="330"/>
                    <a:pt x="0" y="330"/>
                    <a:pt x="22" y="330"/>
                  </a:cubicBezTo>
                  <a:cubicBezTo>
                    <a:pt x="42" y="330"/>
                    <a:pt x="45" y="330"/>
                    <a:pt x="48" y="325"/>
                  </a:cubicBezTo>
                  <a:cubicBezTo>
                    <a:pt x="129" y="193"/>
                    <a:pt x="266" y="123"/>
                    <a:pt x="468" y="120"/>
                  </a:cubicBezTo>
                  <a:cubicBezTo>
                    <a:pt x="479" y="120"/>
                    <a:pt x="479" y="112"/>
                    <a:pt x="479" y="92"/>
                  </a:cubicBezTo>
                  <a:lnTo>
                    <a:pt x="479" y="28"/>
                  </a:lnTo>
                </a:path>
              </a:pathLst>
            </a:custGeom>
            <a:solidFill>
              <a:srgbClr val="000000"/>
            </a:solidFill>
            <a:ln w="12600">
              <a:noFill/>
            </a:ln>
          </p:spPr>
        </p:sp>
        <p:sp>
          <p:nvSpPr>
            <p:cNvPr id="247" name="Freeform 14"/>
            <p:cNvSpPr/>
            <p:nvPr/>
          </p:nvSpPr>
          <p:spPr>
            <a:xfrm>
              <a:off x="2342520" y="3981240"/>
              <a:ext cx="172800" cy="119160"/>
            </a:xfrm>
            <a:custGeom>
              <a:avLst/>
              <a:gdLst/>
              <a:ahLst/>
              <a:cxnLst/>
              <a:rect l="0" t="0" r="r" b="b"/>
              <a:pathLst>
                <a:path w="480" h="331">
                  <a:moveTo>
                    <a:pt x="479" y="25"/>
                  </a:moveTo>
                  <a:cubicBezTo>
                    <a:pt x="479" y="0"/>
                    <a:pt x="479" y="0"/>
                    <a:pt x="456" y="0"/>
                  </a:cubicBezTo>
                  <a:cubicBezTo>
                    <a:pt x="437" y="0"/>
                    <a:pt x="437" y="0"/>
                    <a:pt x="431" y="8"/>
                  </a:cubicBezTo>
                  <a:cubicBezTo>
                    <a:pt x="350" y="137"/>
                    <a:pt x="213" y="207"/>
                    <a:pt x="11" y="213"/>
                  </a:cubicBezTo>
                  <a:cubicBezTo>
                    <a:pt x="0" y="213"/>
                    <a:pt x="0" y="218"/>
                    <a:pt x="0" y="241"/>
                  </a:cubicBezTo>
                  <a:lnTo>
                    <a:pt x="0" y="302"/>
                  </a:lnTo>
                  <a:cubicBezTo>
                    <a:pt x="0" y="330"/>
                    <a:pt x="0" y="330"/>
                    <a:pt x="20" y="330"/>
                  </a:cubicBezTo>
                  <a:cubicBezTo>
                    <a:pt x="120" y="330"/>
                    <a:pt x="344" y="283"/>
                    <a:pt x="479" y="42"/>
                  </a:cubicBezTo>
                  <a:lnTo>
                    <a:pt x="479" y="25"/>
                  </a:lnTo>
                </a:path>
              </a:pathLst>
            </a:custGeom>
            <a:solidFill>
              <a:srgbClr val="000000"/>
            </a:solidFill>
            <a:ln w="12600">
              <a:noFill/>
            </a:ln>
          </p:spPr>
        </p:sp>
        <p:sp>
          <p:nvSpPr>
            <p:cNvPr id="248" name="Freeform 15"/>
            <p:cNvSpPr/>
            <p:nvPr/>
          </p:nvSpPr>
          <p:spPr>
            <a:xfrm>
              <a:off x="2496600" y="3981240"/>
              <a:ext cx="172800" cy="119160"/>
            </a:xfrm>
            <a:custGeom>
              <a:avLst/>
              <a:gdLst/>
              <a:ahLst/>
              <a:cxnLst/>
              <a:rect l="0" t="0" r="r" b="b"/>
              <a:pathLst>
                <a:path w="480" h="331">
                  <a:moveTo>
                    <a:pt x="479" y="241"/>
                  </a:moveTo>
                  <a:cubicBezTo>
                    <a:pt x="479" y="218"/>
                    <a:pt x="479" y="213"/>
                    <a:pt x="465" y="213"/>
                  </a:cubicBezTo>
                  <a:cubicBezTo>
                    <a:pt x="406" y="213"/>
                    <a:pt x="308" y="204"/>
                    <a:pt x="218" y="160"/>
                  </a:cubicBezTo>
                  <a:cubicBezTo>
                    <a:pt x="112" y="106"/>
                    <a:pt x="70" y="45"/>
                    <a:pt x="45" y="6"/>
                  </a:cubicBezTo>
                  <a:cubicBezTo>
                    <a:pt x="42" y="0"/>
                    <a:pt x="36" y="0"/>
                    <a:pt x="22" y="0"/>
                  </a:cubicBezTo>
                  <a:cubicBezTo>
                    <a:pt x="0" y="0"/>
                    <a:pt x="0" y="0"/>
                    <a:pt x="0" y="25"/>
                  </a:cubicBezTo>
                  <a:lnTo>
                    <a:pt x="0" y="42"/>
                  </a:lnTo>
                  <a:cubicBezTo>
                    <a:pt x="134" y="286"/>
                    <a:pt x="358" y="330"/>
                    <a:pt x="459" y="330"/>
                  </a:cubicBezTo>
                  <a:cubicBezTo>
                    <a:pt x="479" y="330"/>
                    <a:pt x="479" y="330"/>
                    <a:pt x="479" y="302"/>
                  </a:cubicBezTo>
                  <a:lnTo>
                    <a:pt x="479" y="241"/>
                  </a:lnTo>
                </a:path>
              </a:pathLst>
            </a:custGeom>
            <a:solidFill>
              <a:srgbClr val="000000"/>
            </a:solidFill>
            <a:ln w="12600">
              <a:noFill/>
            </a:ln>
          </p:spPr>
        </p:sp>
        <p:sp>
          <p:nvSpPr>
            <p:cNvPr id="249" name="Freeform 16"/>
            <p:cNvSpPr/>
            <p:nvPr/>
          </p:nvSpPr>
          <p:spPr>
            <a:xfrm>
              <a:off x="2660760" y="4057920"/>
              <a:ext cx="172800" cy="119160"/>
            </a:xfrm>
            <a:custGeom>
              <a:avLst/>
              <a:gdLst/>
              <a:ahLst/>
              <a:cxnLst/>
              <a:rect l="0" t="0" r="r" b="b"/>
              <a:pathLst>
                <a:path w="480" h="331">
                  <a:moveTo>
                    <a:pt x="479" y="291"/>
                  </a:moveTo>
                  <a:cubicBezTo>
                    <a:pt x="344" y="48"/>
                    <a:pt x="120" y="0"/>
                    <a:pt x="20" y="0"/>
                  </a:cubicBezTo>
                  <a:cubicBezTo>
                    <a:pt x="0" y="0"/>
                    <a:pt x="0" y="0"/>
                    <a:pt x="0" y="28"/>
                  </a:cubicBezTo>
                  <a:lnTo>
                    <a:pt x="0" y="92"/>
                  </a:lnTo>
                  <a:cubicBezTo>
                    <a:pt x="0" y="115"/>
                    <a:pt x="0" y="120"/>
                    <a:pt x="14" y="120"/>
                  </a:cubicBezTo>
                  <a:cubicBezTo>
                    <a:pt x="76" y="120"/>
                    <a:pt x="174" y="129"/>
                    <a:pt x="260" y="171"/>
                  </a:cubicBezTo>
                  <a:cubicBezTo>
                    <a:pt x="370" y="224"/>
                    <a:pt x="409" y="288"/>
                    <a:pt x="434" y="328"/>
                  </a:cubicBezTo>
                  <a:cubicBezTo>
                    <a:pt x="437" y="330"/>
                    <a:pt x="442" y="330"/>
                    <a:pt x="456" y="330"/>
                  </a:cubicBezTo>
                  <a:cubicBezTo>
                    <a:pt x="479" y="330"/>
                    <a:pt x="479" y="330"/>
                    <a:pt x="479" y="305"/>
                  </a:cubicBezTo>
                  <a:lnTo>
                    <a:pt x="479" y="291"/>
                  </a:lnTo>
                </a:path>
              </a:pathLst>
            </a:custGeom>
            <a:solidFill>
              <a:srgbClr val="000000"/>
            </a:solidFill>
            <a:ln w="12600">
              <a:noFill/>
            </a:ln>
          </p:spPr>
        </p:sp>
        <p:sp>
          <p:nvSpPr>
            <p:cNvPr id="250" name="Freeform 17"/>
            <p:cNvSpPr/>
            <p:nvPr/>
          </p:nvSpPr>
          <p:spPr>
            <a:xfrm>
              <a:off x="2309040" y="4291920"/>
              <a:ext cx="236160" cy="161640"/>
            </a:xfrm>
            <a:custGeom>
              <a:avLst/>
              <a:gdLst/>
              <a:ahLst/>
              <a:cxnLst/>
              <a:rect l="0" t="0" r="r" b="b"/>
              <a:pathLst>
                <a:path w="656" h="449">
                  <a:moveTo>
                    <a:pt x="428" y="101"/>
                  </a:moveTo>
                  <a:cubicBezTo>
                    <a:pt x="434" y="81"/>
                    <a:pt x="442" y="45"/>
                    <a:pt x="442" y="36"/>
                  </a:cubicBezTo>
                  <a:cubicBezTo>
                    <a:pt x="442" y="20"/>
                    <a:pt x="428" y="11"/>
                    <a:pt x="414" y="11"/>
                  </a:cubicBezTo>
                  <a:cubicBezTo>
                    <a:pt x="403" y="11"/>
                    <a:pt x="384" y="20"/>
                    <a:pt x="378" y="39"/>
                  </a:cubicBezTo>
                  <a:cubicBezTo>
                    <a:pt x="375" y="45"/>
                    <a:pt x="328" y="235"/>
                    <a:pt x="322" y="260"/>
                  </a:cubicBezTo>
                  <a:cubicBezTo>
                    <a:pt x="314" y="291"/>
                    <a:pt x="314" y="308"/>
                    <a:pt x="314" y="325"/>
                  </a:cubicBezTo>
                  <a:cubicBezTo>
                    <a:pt x="314" y="336"/>
                    <a:pt x="314" y="339"/>
                    <a:pt x="314" y="344"/>
                  </a:cubicBezTo>
                  <a:cubicBezTo>
                    <a:pt x="291" y="395"/>
                    <a:pt x="260" y="426"/>
                    <a:pt x="221" y="426"/>
                  </a:cubicBezTo>
                  <a:cubicBezTo>
                    <a:pt x="143" y="426"/>
                    <a:pt x="143" y="353"/>
                    <a:pt x="143" y="336"/>
                  </a:cubicBezTo>
                  <a:cubicBezTo>
                    <a:pt x="143" y="305"/>
                    <a:pt x="148" y="266"/>
                    <a:pt x="196" y="146"/>
                  </a:cubicBezTo>
                  <a:cubicBezTo>
                    <a:pt x="204" y="115"/>
                    <a:pt x="213" y="101"/>
                    <a:pt x="213" y="81"/>
                  </a:cubicBezTo>
                  <a:cubicBezTo>
                    <a:pt x="213" y="36"/>
                    <a:pt x="179" y="0"/>
                    <a:pt x="132" y="0"/>
                  </a:cubicBezTo>
                  <a:cubicBezTo>
                    <a:pt x="36" y="0"/>
                    <a:pt x="0" y="143"/>
                    <a:pt x="0" y="151"/>
                  </a:cubicBezTo>
                  <a:cubicBezTo>
                    <a:pt x="0" y="162"/>
                    <a:pt x="11" y="162"/>
                    <a:pt x="11" y="162"/>
                  </a:cubicBezTo>
                  <a:cubicBezTo>
                    <a:pt x="22" y="162"/>
                    <a:pt x="22" y="160"/>
                    <a:pt x="28" y="146"/>
                  </a:cubicBezTo>
                  <a:cubicBezTo>
                    <a:pt x="53" y="53"/>
                    <a:pt x="92" y="22"/>
                    <a:pt x="129" y="22"/>
                  </a:cubicBezTo>
                  <a:cubicBezTo>
                    <a:pt x="137" y="22"/>
                    <a:pt x="151" y="22"/>
                    <a:pt x="151" y="53"/>
                  </a:cubicBezTo>
                  <a:cubicBezTo>
                    <a:pt x="151" y="78"/>
                    <a:pt x="140" y="106"/>
                    <a:pt x="134" y="123"/>
                  </a:cubicBezTo>
                  <a:cubicBezTo>
                    <a:pt x="90" y="241"/>
                    <a:pt x="78" y="286"/>
                    <a:pt x="78" y="325"/>
                  </a:cubicBezTo>
                  <a:cubicBezTo>
                    <a:pt x="78" y="414"/>
                    <a:pt x="146" y="448"/>
                    <a:pt x="218" y="448"/>
                  </a:cubicBezTo>
                  <a:cubicBezTo>
                    <a:pt x="235" y="448"/>
                    <a:pt x="283" y="448"/>
                    <a:pt x="322" y="378"/>
                  </a:cubicBezTo>
                  <a:cubicBezTo>
                    <a:pt x="347" y="442"/>
                    <a:pt x="417" y="448"/>
                    <a:pt x="445" y="448"/>
                  </a:cubicBezTo>
                  <a:cubicBezTo>
                    <a:pt x="521" y="448"/>
                    <a:pt x="563" y="386"/>
                    <a:pt x="588" y="328"/>
                  </a:cubicBezTo>
                  <a:cubicBezTo>
                    <a:pt x="622" y="249"/>
                    <a:pt x="655" y="118"/>
                    <a:pt x="655" y="70"/>
                  </a:cubicBezTo>
                  <a:cubicBezTo>
                    <a:pt x="655" y="14"/>
                    <a:pt x="627" y="0"/>
                    <a:pt x="610" y="0"/>
                  </a:cubicBezTo>
                  <a:cubicBezTo>
                    <a:pt x="585" y="0"/>
                    <a:pt x="560" y="25"/>
                    <a:pt x="560" y="48"/>
                  </a:cubicBezTo>
                  <a:cubicBezTo>
                    <a:pt x="560" y="62"/>
                    <a:pt x="568" y="67"/>
                    <a:pt x="577" y="76"/>
                  </a:cubicBezTo>
                  <a:cubicBezTo>
                    <a:pt x="588" y="84"/>
                    <a:pt x="610" y="112"/>
                    <a:pt x="610" y="160"/>
                  </a:cubicBezTo>
                  <a:cubicBezTo>
                    <a:pt x="610" y="193"/>
                    <a:pt x="582" y="288"/>
                    <a:pt x="557" y="339"/>
                  </a:cubicBezTo>
                  <a:cubicBezTo>
                    <a:pt x="532" y="392"/>
                    <a:pt x="498" y="426"/>
                    <a:pt x="448" y="426"/>
                  </a:cubicBezTo>
                  <a:cubicBezTo>
                    <a:pt x="403" y="426"/>
                    <a:pt x="375" y="398"/>
                    <a:pt x="375" y="342"/>
                  </a:cubicBezTo>
                  <a:cubicBezTo>
                    <a:pt x="375" y="314"/>
                    <a:pt x="384" y="283"/>
                    <a:pt x="386" y="269"/>
                  </a:cubicBezTo>
                  <a:lnTo>
                    <a:pt x="428" y="101"/>
                  </a:lnTo>
                </a:path>
              </a:pathLst>
            </a:custGeom>
            <a:solidFill>
              <a:srgbClr val="000000"/>
            </a:solidFill>
            <a:ln w="12600">
              <a:noFill/>
            </a:ln>
          </p:spPr>
        </p:sp>
        <p:sp>
          <p:nvSpPr>
            <p:cNvPr id="251" name="Freeform 18"/>
            <p:cNvSpPr/>
            <p:nvPr/>
          </p:nvSpPr>
          <p:spPr>
            <a:xfrm>
              <a:off x="2579400" y="4337280"/>
              <a:ext cx="92160" cy="165600"/>
            </a:xfrm>
            <a:custGeom>
              <a:avLst/>
              <a:gdLst/>
              <a:ahLst/>
              <a:cxnLst/>
              <a:rect l="0" t="0" r="r" b="b"/>
              <a:pathLst>
                <a:path w="256" h="460">
                  <a:moveTo>
                    <a:pt x="157" y="20"/>
                  </a:moveTo>
                  <a:cubicBezTo>
                    <a:pt x="157" y="0"/>
                    <a:pt x="157" y="0"/>
                    <a:pt x="137" y="0"/>
                  </a:cubicBezTo>
                  <a:cubicBezTo>
                    <a:pt x="92" y="45"/>
                    <a:pt x="28" y="45"/>
                    <a:pt x="0" y="45"/>
                  </a:cubicBezTo>
                  <a:lnTo>
                    <a:pt x="0" y="70"/>
                  </a:lnTo>
                  <a:cubicBezTo>
                    <a:pt x="17" y="70"/>
                    <a:pt x="62" y="70"/>
                    <a:pt x="101" y="50"/>
                  </a:cubicBezTo>
                  <a:lnTo>
                    <a:pt x="101" y="403"/>
                  </a:lnTo>
                  <a:cubicBezTo>
                    <a:pt x="101" y="426"/>
                    <a:pt x="101" y="434"/>
                    <a:pt x="31" y="434"/>
                  </a:cubicBezTo>
                  <a:lnTo>
                    <a:pt x="6" y="434"/>
                  </a:lnTo>
                  <a:lnTo>
                    <a:pt x="6" y="459"/>
                  </a:lnTo>
                  <a:cubicBezTo>
                    <a:pt x="17" y="459"/>
                    <a:pt x="104" y="456"/>
                    <a:pt x="129" y="456"/>
                  </a:cubicBezTo>
                  <a:cubicBezTo>
                    <a:pt x="151" y="456"/>
                    <a:pt x="238" y="459"/>
                    <a:pt x="255" y="459"/>
                  </a:cubicBezTo>
                  <a:lnTo>
                    <a:pt x="255" y="434"/>
                  </a:lnTo>
                  <a:lnTo>
                    <a:pt x="227" y="434"/>
                  </a:lnTo>
                  <a:cubicBezTo>
                    <a:pt x="157" y="434"/>
                    <a:pt x="157" y="426"/>
                    <a:pt x="157" y="403"/>
                  </a:cubicBezTo>
                  <a:lnTo>
                    <a:pt x="157" y="20"/>
                  </a:lnTo>
                </a:path>
              </a:pathLst>
            </a:custGeom>
            <a:solidFill>
              <a:srgbClr val="000000"/>
            </a:solidFill>
            <a:ln w="12600">
              <a:noFill/>
            </a:ln>
          </p:spPr>
        </p:sp>
        <p:sp>
          <p:nvSpPr>
            <p:cNvPr id="252" name="Freeform 19"/>
            <p:cNvSpPr/>
            <p:nvPr/>
          </p:nvSpPr>
          <p:spPr>
            <a:xfrm>
              <a:off x="2936160" y="4206240"/>
              <a:ext cx="214920" cy="243360"/>
            </a:xfrm>
            <a:custGeom>
              <a:avLst/>
              <a:gdLst/>
              <a:ahLst/>
              <a:cxnLst/>
              <a:rect l="0" t="0" r="r" b="b"/>
              <a:pathLst>
                <a:path w="597" h="676">
                  <a:moveTo>
                    <a:pt x="330" y="78"/>
                  </a:moveTo>
                  <a:cubicBezTo>
                    <a:pt x="339" y="42"/>
                    <a:pt x="344" y="31"/>
                    <a:pt x="437" y="31"/>
                  </a:cubicBezTo>
                  <a:cubicBezTo>
                    <a:pt x="465" y="31"/>
                    <a:pt x="473" y="31"/>
                    <a:pt x="473" y="11"/>
                  </a:cubicBezTo>
                  <a:cubicBezTo>
                    <a:pt x="473" y="0"/>
                    <a:pt x="462" y="0"/>
                    <a:pt x="456" y="0"/>
                  </a:cubicBezTo>
                  <a:cubicBezTo>
                    <a:pt x="426" y="0"/>
                    <a:pt x="344" y="3"/>
                    <a:pt x="311" y="3"/>
                  </a:cubicBezTo>
                  <a:cubicBezTo>
                    <a:pt x="283" y="3"/>
                    <a:pt x="210" y="0"/>
                    <a:pt x="179" y="0"/>
                  </a:cubicBezTo>
                  <a:cubicBezTo>
                    <a:pt x="174" y="0"/>
                    <a:pt x="162" y="0"/>
                    <a:pt x="162" y="20"/>
                  </a:cubicBezTo>
                  <a:cubicBezTo>
                    <a:pt x="162" y="31"/>
                    <a:pt x="171" y="31"/>
                    <a:pt x="188" y="31"/>
                  </a:cubicBezTo>
                  <a:cubicBezTo>
                    <a:pt x="190" y="31"/>
                    <a:pt x="210" y="31"/>
                    <a:pt x="227" y="34"/>
                  </a:cubicBezTo>
                  <a:cubicBezTo>
                    <a:pt x="244" y="34"/>
                    <a:pt x="252" y="36"/>
                    <a:pt x="252" y="48"/>
                  </a:cubicBezTo>
                  <a:cubicBezTo>
                    <a:pt x="252" y="53"/>
                    <a:pt x="252" y="56"/>
                    <a:pt x="249" y="67"/>
                  </a:cubicBezTo>
                  <a:lnTo>
                    <a:pt x="118" y="599"/>
                  </a:lnTo>
                  <a:cubicBezTo>
                    <a:pt x="106" y="636"/>
                    <a:pt x="104" y="644"/>
                    <a:pt x="28" y="644"/>
                  </a:cubicBezTo>
                  <a:cubicBezTo>
                    <a:pt x="11" y="644"/>
                    <a:pt x="0" y="644"/>
                    <a:pt x="0" y="664"/>
                  </a:cubicBezTo>
                  <a:cubicBezTo>
                    <a:pt x="0" y="675"/>
                    <a:pt x="8" y="675"/>
                    <a:pt x="28" y="675"/>
                  </a:cubicBezTo>
                  <a:lnTo>
                    <a:pt x="484" y="675"/>
                  </a:lnTo>
                  <a:cubicBezTo>
                    <a:pt x="510" y="675"/>
                    <a:pt x="510" y="675"/>
                    <a:pt x="515" y="658"/>
                  </a:cubicBezTo>
                  <a:lnTo>
                    <a:pt x="594" y="445"/>
                  </a:lnTo>
                  <a:cubicBezTo>
                    <a:pt x="596" y="434"/>
                    <a:pt x="596" y="431"/>
                    <a:pt x="596" y="431"/>
                  </a:cubicBezTo>
                  <a:cubicBezTo>
                    <a:pt x="596" y="426"/>
                    <a:pt x="594" y="420"/>
                    <a:pt x="585" y="420"/>
                  </a:cubicBezTo>
                  <a:cubicBezTo>
                    <a:pt x="577" y="420"/>
                    <a:pt x="577" y="426"/>
                    <a:pt x="568" y="440"/>
                  </a:cubicBezTo>
                  <a:cubicBezTo>
                    <a:pt x="535" y="532"/>
                    <a:pt x="490" y="644"/>
                    <a:pt x="319" y="644"/>
                  </a:cubicBezTo>
                  <a:lnTo>
                    <a:pt x="227" y="644"/>
                  </a:lnTo>
                  <a:cubicBezTo>
                    <a:pt x="213" y="644"/>
                    <a:pt x="213" y="644"/>
                    <a:pt x="204" y="644"/>
                  </a:cubicBezTo>
                  <a:cubicBezTo>
                    <a:pt x="196" y="641"/>
                    <a:pt x="193" y="641"/>
                    <a:pt x="193" y="633"/>
                  </a:cubicBezTo>
                  <a:cubicBezTo>
                    <a:pt x="193" y="630"/>
                    <a:pt x="193" y="627"/>
                    <a:pt x="199" y="610"/>
                  </a:cubicBezTo>
                  <a:lnTo>
                    <a:pt x="330" y="78"/>
                  </a:lnTo>
                </a:path>
              </a:pathLst>
            </a:custGeom>
            <a:solidFill>
              <a:srgbClr val="000000"/>
            </a:solidFill>
            <a:ln w="12600">
              <a:noFill/>
            </a:ln>
          </p:spPr>
        </p:sp>
        <p:sp>
          <p:nvSpPr>
            <p:cNvPr id="253" name="Freeform 20"/>
            <p:cNvSpPr/>
            <p:nvPr/>
          </p:nvSpPr>
          <p:spPr>
            <a:xfrm>
              <a:off x="3171960" y="4375440"/>
              <a:ext cx="118440" cy="130320"/>
            </a:xfrm>
            <a:custGeom>
              <a:avLst/>
              <a:gdLst/>
              <a:ahLst/>
              <a:cxnLst/>
              <a:rect l="0" t="0" r="r" b="b"/>
              <a:pathLst>
                <a:path w="329" h="362">
                  <a:moveTo>
                    <a:pt x="305" y="174"/>
                  </a:moveTo>
                  <a:cubicBezTo>
                    <a:pt x="322" y="174"/>
                    <a:pt x="328" y="174"/>
                    <a:pt x="328" y="154"/>
                  </a:cubicBezTo>
                  <a:cubicBezTo>
                    <a:pt x="328" y="84"/>
                    <a:pt x="288" y="0"/>
                    <a:pt x="176" y="0"/>
                  </a:cubicBezTo>
                  <a:cubicBezTo>
                    <a:pt x="78" y="0"/>
                    <a:pt x="0" y="81"/>
                    <a:pt x="0" y="179"/>
                  </a:cubicBezTo>
                  <a:cubicBezTo>
                    <a:pt x="0" y="283"/>
                    <a:pt x="87" y="361"/>
                    <a:pt x="185" y="361"/>
                  </a:cubicBezTo>
                  <a:cubicBezTo>
                    <a:pt x="286" y="361"/>
                    <a:pt x="328" y="277"/>
                    <a:pt x="328" y="258"/>
                  </a:cubicBezTo>
                  <a:cubicBezTo>
                    <a:pt x="328" y="255"/>
                    <a:pt x="325" y="246"/>
                    <a:pt x="314" y="246"/>
                  </a:cubicBezTo>
                  <a:cubicBezTo>
                    <a:pt x="305" y="246"/>
                    <a:pt x="302" y="252"/>
                    <a:pt x="302" y="258"/>
                  </a:cubicBezTo>
                  <a:cubicBezTo>
                    <a:pt x="274" y="336"/>
                    <a:pt x="204" y="336"/>
                    <a:pt x="190" y="336"/>
                  </a:cubicBezTo>
                  <a:cubicBezTo>
                    <a:pt x="154" y="336"/>
                    <a:pt x="118" y="319"/>
                    <a:pt x="95" y="283"/>
                  </a:cubicBezTo>
                  <a:cubicBezTo>
                    <a:pt x="70" y="246"/>
                    <a:pt x="70" y="196"/>
                    <a:pt x="70" y="174"/>
                  </a:cubicBezTo>
                  <a:lnTo>
                    <a:pt x="305" y="174"/>
                  </a:lnTo>
                  <a:moveTo>
                    <a:pt x="73" y="151"/>
                  </a:moveTo>
                  <a:cubicBezTo>
                    <a:pt x="78" y="42"/>
                    <a:pt x="146" y="22"/>
                    <a:pt x="176" y="22"/>
                  </a:cubicBezTo>
                  <a:cubicBezTo>
                    <a:pt x="269" y="22"/>
                    <a:pt x="272" y="134"/>
                    <a:pt x="272" y="151"/>
                  </a:cubicBezTo>
                  <a:lnTo>
                    <a:pt x="73" y="151"/>
                  </a:lnTo>
                </a:path>
              </a:pathLst>
            </a:custGeom>
            <a:solidFill>
              <a:srgbClr val="000000"/>
            </a:solidFill>
            <a:ln w="12600">
              <a:noFill/>
            </a:ln>
          </p:spPr>
        </p:sp>
        <p:sp>
          <p:nvSpPr>
            <p:cNvPr id="254" name="Freeform 21"/>
            <p:cNvSpPr/>
            <p:nvPr/>
          </p:nvSpPr>
          <p:spPr>
            <a:xfrm>
              <a:off x="3350520" y="4182840"/>
              <a:ext cx="83880" cy="355320"/>
            </a:xfrm>
            <a:custGeom>
              <a:avLst/>
              <a:gdLst/>
              <a:ahLst/>
              <a:cxnLst/>
              <a:rect l="0" t="0" r="r" b="b"/>
              <a:pathLst>
                <a:path w="233" h="987">
                  <a:moveTo>
                    <a:pt x="232" y="977"/>
                  </a:moveTo>
                  <a:cubicBezTo>
                    <a:pt x="232" y="974"/>
                    <a:pt x="232" y="972"/>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6"/>
                    <a:pt x="221" y="986"/>
                  </a:cubicBezTo>
                  <a:cubicBezTo>
                    <a:pt x="227" y="986"/>
                    <a:pt x="232" y="983"/>
                    <a:pt x="232" y="977"/>
                  </a:cubicBezTo>
                </a:path>
              </a:pathLst>
            </a:custGeom>
            <a:solidFill>
              <a:srgbClr val="000000"/>
            </a:solidFill>
            <a:ln w="12600">
              <a:noFill/>
            </a:ln>
          </p:spPr>
        </p:sp>
        <p:sp>
          <p:nvSpPr>
            <p:cNvPr id="255" name="Freeform 22"/>
            <p:cNvSpPr/>
            <p:nvPr/>
          </p:nvSpPr>
          <p:spPr>
            <a:xfrm>
              <a:off x="3457080" y="429192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256" name="Freeform 23"/>
            <p:cNvSpPr/>
            <p:nvPr/>
          </p:nvSpPr>
          <p:spPr>
            <a:xfrm>
              <a:off x="3688200" y="4392720"/>
              <a:ext cx="117360" cy="113400"/>
            </a:xfrm>
            <a:custGeom>
              <a:avLst/>
              <a:gdLst/>
              <a:ahLst/>
              <a:cxnLst/>
              <a:rect l="0" t="0" r="r" b="b"/>
              <a:pathLst>
                <a:path w="326" h="315">
                  <a:moveTo>
                    <a:pt x="325" y="120"/>
                  </a:moveTo>
                  <a:cubicBezTo>
                    <a:pt x="325" y="45"/>
                    <a:pt x="269" y="0"/>
                    <a:pt x="199" y="0"/>
                  </a:cubicBezTo>
                  <a:cubicBezTo>
                    <a:pt x="98" y="0"/>
                    <a:pt x="0" y="98"/>
                    <a:pt x="0" y="193"/>
                  </a:cubicBezTo>
                  <a:cubicBezTo>
                    <a:pt x="0" y="260"/>
                    <a:pt x="50" y="314"/>
                    <a:pt x="126" y="314"/>
                  </a:cubicBezTo>
                  <a:cubicBezTo>
                    <a:pt x="227" y="314"/>
                    <a:pt x="325" y="221"/>
                    <a:pt x="325" y="120"/>
                  </a:cubicBezTo>
                  <a:moveTo>
                    <a:pt x="126" y="294"/>
                  </a:moveTo>
                  <a:cubicBezTo>
                    <a:pt x="92" y="294"/>
                    <a:pt x="59" y="272"/>
                    <a:pt x="59" y="216"/>
                  </a:cubicBezTo>
                  <a:cubicBezTo>
                    <a:pt x="59" y="188"/>
                    <a:pt x="70" y="120"/>
                    <a:pt x="98" y="81"/>
                  </a:cubicBezTo>
                  <a:cubicBezTo>
                    <a:pt x="129" y="36"/>
                    <a:pt x="168" y="20"/>
                    <a:pt x="199" y="20"/>
                  </a:cubicBezTo>
                  <a:cubicBezTo>
                    <a:pt x="238" y="20"/>
                    <a:pt x="269" y="45"/>
                    <a:pt x="269" y="98"/>
                  </a:cubicBezTo>
                  <a:cubicBezTo>
                    <a:pt x="269" y="112"/>
                    <a:pt x="260" y="182"/>
                    <a:pt x="230" y="230"/>
                  </a:cubicBezTo>
                  <a:cubicBezTo>
                    <a:pt x="204" y="272"/>
                    <a:pt x="162" y="294"/>
                    <a:pt x="126" y="294"/>
                  </a:cubicBezTo>
                </a:path>
              </a:pathLst>
            </a:custGeom>
            <a:solidFill>
              <a:srgbClr val="000000"/>
            </a:solidFill>
            <a:ln w="12600">
              <a:noFill/>
            </a:ln>
          </p:spPr>
        </p:sp>
        <p:sp>
          <p:nvSpPr>
            <p:cNvPr id="257" name="Freeform 24"/>
            <p:cNvSpPr/>
            <p:nvPr/>
          </p:nvSpPr>
          <p:spPr>
            <a:xfrm>
              <a:off x="3851280" y="4182840"/>
              <a:ext cx="83880" cy="355320"/>
            </a:xfrm>
            <a:custGeom>
              <a:avLst/>
              <a:gdLst/>
              <a:ahLst/>
              <a:cxnLst/>
              <a:rect l="0" t="0" r="r" b="b"/>
              <a:pathLst>
                <a:path w="233" h="987">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2"/>
                    <a:pt x="0" y="974"/>
                    <a:pt x="0" y="977"/>
                  </a:cubicBezTo>
                  <a:cubicBezTo>
                    <a:pt x="0" y="983"/>
                    <a:pt x="3" y="986"/>
                    <a:pt x="11" y="986"/>
                  </a:cubicBezTo>
                  <a:cubicBezTo>
                    <a:pt x="20" y="986"/>
                    <a:pt x="109" y="918"/>
                    <a:pt x="168" y="795"/>
                  </a:cubicBezTo>
                  <a:cubicBezTo>
                    <a:pt x="218" y="686"/>
                    <a:pt x="232" y="577"/>
                    <a:pt x="232" y="493"/>
                  </a:cubicBezTo>
                </a:path>
              </a:pathLst>
            </a:custGeom>
            <a:solidFill>
              <a:srgbClr val="000000"/>
            </a:solidFill>
            <a:ln w="12600">
              <a:noFill/>
            </a:ln>
          </p:spPr>
        </p:sp>
        <p:sp>
          <p:nvSpPr>
            <p:cNvPr id="258" name="Freeform 25"/>
            <p:cNvSpPr/>
            <p:nvPr/>
          </p:nvSpPr>
          <p:spPr>
            <a:xfrm>
              <a:off x="4089240" y="3959280"/>
              <a:ext cx="177840" cy="324000"/>
            </a:xfrm>
            <a:custGeom>
              <a:avLst/>
              <a:gdLst/>
              <a:ahLst/>
              <a:cxnLst/>
              <a:rect l="0" t="0" r="r" b="b"/>
              <a:pathLst>
                <a:path w="494" h="900">
                  <a:moveTo>
                    <a:pt x="311" y="302"/>
                  </a:moveTo>
                  <a:lnTo>
                    <a:pt x="395" y="302"/>
                  </a:lnTo>
                  <a:cubicBezTo>
                    <a:pt x="414" y="302"/>
                    <a:pt x="426" y="302"/>
                    <a:pt x="426" y="280"/>
                  </a:cubicBezTo>
                  <a:cubicBezTo>
                    <a:pt x="426" y="272"/>
                    <a:pt x="414" y="272"/>
                    <a:pt x="398" y="272"/>
                  </a:cubicBezTo>
                  <a:lnTo>
                    <a:pt x="316" y="272"/>
                  </a:lnTo>
                  <a:lnTo>
                    <a:pt x="339" y="157"/>
                  </a:lnTo>
                  <a:cubicBezTo>
                    <a:pt x="342" y="137"/>
                    <a:pt x="356" y="67"/>
                    <a:pt x="361" y="56"/>
                  </a:cubicBezTo>
                  <a:cubicBezTo>
                    <a:pt x="370" y="36"/>
                    <a:pt x="386" y="22"/>
                    <a:pt x="409" y="22"/>
                  </a:cubicBezTo>
                  <a:cubicBezTo>
                    <a:pt x="412" y="22"/>
                    <a:pt x="437" y="22"/>
                    <a:pt x="456" y="39"/>
                  </a:cubicBezTo>
                  <a:cubicBezTo>
                    <a:pt x="412" y="45"/>
                    <a:pt x="403" y="78"/>
                    <a:pt x="403" y="92"/>
                  </a:cubicBezTo>
                  <a:cubicBezTo>
                    <a:pt x="403" y="115"/>
                    <a:pt x="420" y="126"/>
                    <a:pt x="440" y="126"/>
                  </a:cubicBezTo>
                  <a:cubicBezTo>
                    <a:pt x="465" y="126"/>
                    <a:pt x="493" y="106"/>
                    <a:pt x="493" y="67"/>
                  </a:cubicBezTo>
                  <a:cubicBezTo>
                    <a:pt x="493" y="22"/>
                    <a:pt x="448" y="0"/>
                    <a:pt x="409" y="0"/>
                  </a:cubicBezTo>
                  <a:cubicBezTo>
                    <a:pt x="375" y="0"/>
                    <a:pt x="311" y="17"/>
                    <a:pt x="283" y="115"/>
                  </a:cubicBezTo>
                  <a:cubicBezTo>
                    <a:pt x="277" y="137"/>
                    <a:pt x="274" y="146"/>
                    <a:pt x="249" y="272"/>
                  </a:cubicBezTo>
                  <a:lnTo>
                    <a:pt x="182" y="272"/>
                  </a:lnTo>
                  <a:cubicBezTo>
                    <a:pt x="162" y="272"/>
                    <a:pt x="151" y="272"/>
                    <a:pt x="151" y="288"/>
                  </a:cubicBezTo>
                  <a:cubicBezTo>
                    <a:pt x="151" y="302"/>
                    <a:pt x="160" y="302"/>
                    <a:pt x="179" y="302"/>
                  </a:cubicBezTo>
                  <a:lnTo>
                    <a:pt x="244" y="302"/>
                  </a:lnTo>
                  <a:lnTo>
                    <a:pt x="171" y="692"/>
                  </a:lnTo>
                  <a:cubicBezTo>
                    <a:pt x="151" y="787"/>
                    <a:pt x="134" y="876"/>
                    <a:pt x="84" y="876"/>
                  </a:cubicBezTo>
                  <a:cubicBezTo>
                    <a:pt x="81" y="876"/>
                    <a:pt x="56" y="876"/>
                    <a:pt x="36" y="860"/>
                  </a:cubicBezTo>
                  <a:cubicBezTo>
                    <a:pt x="81" y="857"/>
                    <a:pt x="92" y="820"/>
                    <a:pt x="92" y="806"/>
                  </a:cubicBezTo>
                  <a:cubicBezTo>
                    <a:pt x="92" y="784"/>
                    <a:pt x="73" y="770"/>
                    <a:pt x="53" y="770"/>
                  </a:cubicBezTo>
                  <a:cubicBezTo>
                    <a:pt x="28" y="770"/>
                    <a:pt x="0" y="792"/>
                    <a:pt x="0" y="832"/>
                  </a:cubicBezTo>
                  <a:cubicBezTo>
                    <a:pt x="0" y="874"/>
                    <a:pt x="45" y="899"/>
                    <a:pt x="84" y="899"/>
                  </a:cubicBezTo>
                  <a:cubicBezTo>
                    <a:pt x="137" y="899"/>
                    <a:pt x="179" y="840"/>
                    <a:pt x="196" y="804"/>
                  </a:cubicBezTo>
                  <a:cubicBezTo>
                    <a:pt x="227" y="739"/>
                    <a:pt x="249" y="622"/>
                    <a:pt x="252" y="613"/>
                  </a:cubicBezTo>
                  <a:lnTo>
                    <a:pt x="311" y="302"/>
                  </a:lnTo>
                </a:path>
              </a:pathLst>
            </a:custGeom>
            <a:solidFill>
              <a:srgbClr val="000000"/>
            </a:solidFill>
            <a:ln w="12600">
              <a:noFill/>
            </a:ln>
          </p:spPr>
        </p:sp>
        <p:sp>
          <p:nvSpPr>
            <p:cNvPr id="259" name="Freeform 26"/>
            <p:cNvSpPr/>
            <p:nvPr/>
          </p:nvSpPr>
          <p:spPr>
            <a:xfrm>
              <a:off x="4260600" y="4152600"/>
              <a:ext cx="100080" cy="113400"/>
            </a:xfrm>
            <a:custGeom>
              <a:avLst/>
              <a:gdLst/>
              <a:ahLst/>
              <a:cxnLst/>
              <a:rect l="0" t="0" r="r" b="b"/>
              <a:pathLst>
                <a:path w="278" h="315">
                  <a:moveTo>
                    <a:pt x="249" y="45"/>
                  </a:moveTo>
                  <a:cubicBezTo>
                    <a:pt x="232" y="50"/>
                    <a:pt x="221" y="64"/>
                    <a:pt x="221" y="78"/>
                  </a:cubicBezTo>
                  <a:cubicBezTo>
                    <a:pt x="221" y="95"/>
                    <a:pt x="235" y="101"/>
                    <a:pt x="244" y="101"/>
                  </a:cubicBezTo>
                  <a:cubicBezTo>
                    <a:pt x="252" y="101"/>
                    <a:pt x="277" y="95"/>
                    <a:pt x="277" y="62"/>
                  </a:cubicBezTo>
                  <a:cubicBezTo>
                    <a:pt x="277" y="14"/>
                    <a:pt x="227" y="0"/>
                    <a:pt x="185" y="0"/>
                  </a:cubicBezTo>
                  <a:cubicBezTo>
                    <a:pt x="76" y="0"/>
                    <a:pt x="56" y="81"/>
                    <a:pt x="56" y="101"/>
                  </a:cubicBezTo>
                  <a:cubicBezTo>
                    <a:pt x="56" y="126"/>
                    <a:pt x="73" y="143"/>
                    <a:pt x="81" y="151"/>
                  </a:cubicBezTo>
                  <a:cubicBezTo>
                    <a:pt x="101" y="165"/>
                    <a:pt x="112" y="168"/>
                    <a:pt x="160" y="176"/>
                  </a:cubicBezTo>
                  <a:cubicBezTo>
                    <a:pt x="174" y="179"/>
                    <a:pt x="218" y="188"/>
                    <a:pt x="218" y="224"/>
                  </a:cubicBezTo>
                  <a:cubicBezTo>
                    <a:pt x="218" y="235"/>
                    <a:pt x="213" y="260"/>
                    <a:pt x="182" y="280"/>
                  </a:cubicBezTo>
                  <a:cubicBezTo>
                    <a:pt x="154" y="294"/>
                    <a:pt x="120" y="294"/>
                    <a:pt x="112" y="294"/>
                  </a:cubicBezTo>
                  <a:cubicBezTo>
                    <a:pt x="84" y="294"/>
                    <a:pt x="45" y="288"/>
                    <a:pt x="28" y="266"/>
                  </a:cubicBezTo>
                  <a:cubicBezTo>
                    <a:pt x="53" y="263"/>
                    <a:pt x="67" y="244"/>
                    <a:pt x="67" y="224"/>
                  </a:cubicBezTo>
                  <a:cubicBezTo>
                    <a:pt x="67" y="207"/>
                    <a:pt x="56" y="199"/>
                    <a:pt x="39" y="199"/>
                  </a:cubicBezTo>
                  <a:cubicBezTo>
                    <a:pt x="20" y="199"/>
                    <a:pt x="0" y="216"/>
                    <a:pt x="0" y="246"/>
                  </a:cubicBezTo>
                  <a:cubicBezTo>
                    <a:pt x="0" y="288"/>
                    <a:pt x="45" y="314"/>
                    <a:pt x="112" y="314"/>
                  </a:cubicBezTo>
                  <a:cubicBezTo>
                    <a:pt x="241" y="314"/>
                    <a:pt x="263" y="227"/>
                    <a:pt x="263" y="199"/>
                  </a:cubicBezTo>
                  <a:cubicBezTo>
                    <a:pt x="263" y="134"/>
                    <a:pt x="193" y="123"/>
                    <a:pt x="168" y="118"/>
                  </a:cubicBezTo>
                  <a:cubicBezTo>
                    <a:pt x="162" y="115"/>
                    <a:pt x="143" y="112"/>
                    <a:pt x="140" y="112"/>
                  </a:cubicBezTo>
                  <a:cubicBezTo>
                    <a:pt x="115" y="106"/>
                    <a:pt x="101" y="92"/>
                    <a:pt x="101" y="78"/>
                  </a:cubicBezTo>
                  <a:cubicBezTo>
                    <a:pt x="101" y="62"/>
                    <a:pt x="115" y="42"/>
                    <a:pt x="129" y="34"/>
                  </a:cubicBezTo>
                  <a:cubicBezTo>
                    <a:pt x="148" y="20"/>
                    <a:pt x="174" y="20"/>
                    <a:pt x="185" y="20"/>
                  </a:cubicBezTo>
                  <a:cubicBezTo>
                    <a:pt x="199" y="20"/>
                    <a:pt x="235" y="22"/>
                    <a:pt x="249" y="45"/>
                  </a:cubicBezTo>
                </a:path>
              </a:pathLst>
            </a:custGeom>
            <a:solidFill>
              <a:srgbClr val="000000"/>
            </a:solidFill>
            <a:ln w="12600">
              <a:noFill/>
            </a:ln>
          </p:spPr>
        </p:sp>
        <p:sp>
          <p:nvSpPr>
            <p:cNvPr id="260" name="Freeform 27"/>
            <p:cNvSpPr/>
            <p:nvPr/>
          </p:nvSpPr>
          <p:spPr>
            <a:xfrm>
              <a:off x="4429800" y="3943080"/>
              <a:ext cx="83880" cy="355320"/>
            </a:xfrm>
            <a:custGeom>
              <a:avLst/>
              <a:gdLst/>
              <a:ahLst/>
              <a:cxnLst/>
              <a:rect l="0" t="0" r="r" b="b"/>
              <a:pathLst>
                <a:path w="233" h="987">
                  <a:moveTo>
                    <a:pt x="232" y="977"/>
                  </a:moveTo>
                  <a:cubicBezTo>
                    <a:pt x="232" y="974"/>
                    <a:pt x="232" y="972"/>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6"/>
                    <a:pt x="221" y="986"/>
                  </a:cubicBezTo>
                  <a:cubicBezTo>
                    <a:pt x="227" y="986"/>
                    <a:pt x="232" y="983"/>
                    <a:pt x="232" y="977"/>
                  </a:cubicBezTo>
                </a:path>
              </a:pathLst>
            </a:custGeom>
            <a:solidFill>
              <a:srgbClr val="000000"/>
            </a:solidFill>
            <a:ln w="12600">
              <a:noFill/>
            </a:ln>
          </p:spPr>
        </p:sp>
        <p:sp>
          <p:nvSpPr>
            <p:cNvPr id="261" name="Freeform 28"/>
            <p:cNvSpPr/>
            <p:nvPr/>
          </p:nvSpPr>
          <p:spPr>
            <a:xfrm>
              <a:off x="4536720" y="405180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262" name="Freeform 29"/>
            <p:cNvSpPr/>
            <p:nvPr/>
          </p:nvSpPr>
          <p:spPr>
            <a:xfrm>
              <a:off x="4764600" y="409716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6"/>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8"/>
                    <a:pt x="120" y="342"/>
                    <a:pt x="129" y="322"/>
                  </a:cubicBezTo>
                  <a:cubicBezTo>
                    <a:pt x="134" y="305"/>
                    <a:pt x="160" y="244"/>
                    <a:pt x="162" y="235"/>
                  </a:cubicBezTo>
                  <a:cubicBezTo>
                    <a:pt x="165" y="227"/>
                    <a:pt x="168" y="218"/>
                    <a:pt x="168" y="213"/>
                  </a:cubicBezTo>
                  <a:cubicBezTo>
                    <a:pt x="168" y="179"/>
                    <a:pt x="140" y="154"/>
                    <a:pt x="101" y="154"/>
                  </a:cubicBezTo>
                  <a:cubicBezTo>
                    <a:pt x="31" y="154"/>
                    <a:pt x="0" y="249"/>
                    <a:pt x="0" y="260"/>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000000"/>
            </a:solidFill>
            <a:ln w="12600">
              <a:noFill/>
            </a:ln>
          </p:spPr>
        </p:sp>
        <p:sp>
          <p:nvSpPr>
            <p:cNvPr id="263" name="Freeform 30"/>
            <p:cNvSpPr/>
            <p:nvPr/>
          </p:nvSpPr>
          <p:spPr>
            <a:xfrm>
              <a:off x="4901760" y="4170960"/>
              <a:ext cx="42840" cy="107280"/>
            </a:xfrm>
            <a:custGeom>
              <a:avLst/>
              <a:gdLst/>
              <a:ahLst/>
              <a:cxnLst/>
              <a:rect l="0" t="0" r="r" b="b"/>
              <a:pathLst>
                <a:path w="119" h="298">
                  <a:moveTo>
                    <a:pt x="118" y="104"/>
                  </a:moveTo>
                  <a:cubicBezTo>
                    <a:pt x="118" y="39"/>
                    <a:pt x="92" y="0"/>
                    <a:pt x="53" y="0"/>
                  </a:cubicBezTo>
                  <a:cubicBezTo>
                    <a:pt x="20" y="0"/>
                    <a:pt x="0" y="25"/>
                    <a:pt x="0" y="53"/>
                  </a:cubicBezTo>
                  <a:cubicBezTo>
                    <a:pt x="0" y="78"/>
                    <a:pt x="20" y="106"/>
                    <a:pt x="53" y="106"/>
                  </a:cubicBezTo>
                  <a:cubicBezTo>
                    <a:pt x="64" y="106"/>
                    <a:pt x="78" y="101"/>
                    <a:pt x="90" y="92"/>
                  </a:cubicBezTo>
                  <a:cubicBezTo>
                    <a:pt x="92" y="90"/>
                    <a:pt x="92" y="90"/>
                    <a:pt x="92" y="90"/>
                  </a:cubicBezTo>
                  <a:cubicBezTo>
                    <a:pt x="95" y="90"/>
                    <a:pt x="95" y="90"/>
                    <a:pt x="95" y="104"/>
                  </a:cubicBezTo>
                  <a:cubicBezTo>
                    <a:pt x="95" y="179"/>
                    <a:pt x="62" y="238"/>
                    <a:pt x="28" y="272"/>
                  </a:cubicBezTo>
                  <a:cubicBezTo>
                    <a:pt x="17" y="280"/>
                    <a:pt x="17" y="283"/>
                    <a:pt x="17" y="286"/>
                  </a:cubicBezTo>
                  <a:cubicBezTo>
                    <a:pt x="17" y="294"/>
                    <a:pt x="22" y="297"/>
                    <a:pt x="25" y="297"/>
                  </a:cubicBezTo>
                  <a:cubicBezTo>
                    <a:pt x="36" y="297"/>
                    <a:pt x="118" y="221"/>
                    <a:pt x="118" y="104"/>
                  </a:cubicBezTo>
                </a:path>
              </a:pathLst>
            </a:custGeom>
            <a:solidFill>
              <a:srgbClr val="000000"/>
            </a:solidFill>
            <a:ln w="12600">
              <a:noFill/>
            </a:ln>
          </p:spPr>
        </p:sp>
        <p:sp>
          <p:nvSpPr>
            <p:cNvPr id="264" name="Freeform 31"/>
            <p:cNvSpPr/>
            <p:nvPr/>
          </p:nvSpPr>
          <p:spPr>
            <a:xfrm>
              <a:off x="5032800" y="405180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265" name="Freeform 32"/>
            <p:cNvSpPr/>
            <p:nvPr/>
          </p:nvSpPr>
          <p:spPr>
            <a:xfrm>
              <a:off x="5264640" y="4152600"/>
              <a:ext cx="117360" cy="113400"/>
            </a:xfrm>
            <a:custGeom>
              <a:avLst/>
              <a:gdLst/>
              <a:ahLst/>
              <a:cxnLst/>
              <a:rect l="0" t="0" r="r" b="b"/>
              <a:pathLst>
                <a:path w="326" h="315">
                  <a:moveTo>
                    <a:pt x="325" y="120"/>
                  </a:moveTo>
                  <a:cubicBezTo>
                    <a:pt x="325" y="45"/>
                    <a:pt x="269" y="0"/>
                    <a:pt x="199" y="0"/>
                  </a:cubicBezTo>
                  <a:cubicBezTo>
                    <a:pt x="98" y="0"/>
                    <a:pt x="0" y="98"/>
                    <a:pt x="0" y="193"/>
                  </a:cubicBezTo>
                  <a:cubicBezTo>
                    <a:pt x="0" y="260"/>
                    <a:pt x="50" y="314"/>
                    <a:pt x="126" y="314"/>
                  </a:cubicBezTo>
                  <a:cubicBezTo>
                    <a:pt x="227" y="314"/>
                    <a:pt x="325" y="221"/>
                    <a:pt x="325" y="120"/>
                  </a:cubicBezTo>
                  <a:moveTo>
                    <a:pt x="126" y="294"/>
                  </a:moveTo>
                  <a:cubicBezTo>
                    <a:pt x="92" y="294"/>
                    <a:pt x="59" y="272"/>
                    <a:pt x="59" y="216"/>
                  </a:cubicBezTo>
                  <a:cubicBezTo>
                    <a:pt x="59" y="188"/>
                    <a:pt x="70" y="120"/>
                    <a:pt x="98" y="81"/>
                  </a:cubicBezTo>
                  <a:cubicBezTo>
                    <a:pt x="129" y="36"/>
                    <a:pt x="168" y="20"/>
                    <a:pt x="199" y="20"/>
                  </a:cubicBezTo>
                  <a:cubicBezTo>
                    <a:pt x="238" y="20"/>
                    <a:pt x="269" y="45"/>
                    <a:pt x="269" y="98"/>
                  </a:cubicBezTo>
                  <a:cubicBezTo>
                    <a:pt x="269" y="112"/>
                    <a:pt x="260" y="182"/>
                    <a:pt x="230" y="230"/>
                  </a:cubicBezTo>
                  <a:cubicBezTo>
                    <a:pt x="204" y="272"/>
                    <a:pt x="162" y="294"/>
                    <a:pt x="126" y="294"/>
                  </a:cubicBezTo>
                </a:path>
              </a:pathLst>
            </a:custGeom>
            <a:solidFill>
              <a:srgbClr val="000000"/>
            </a:solidFill>
            <a:ln w="12600">
              <a:noFill/>
            </a:ln>
          </p:spPr>
        </p:sp>
        <p:sp>
          <p:nvSpPr>
            <p:cNvPr id="266" name="Freeform 33"/>
            <p:cNvSpPr/>
            <p:nvPr/>
          </p:nvSpPr>
          <p:spPr>
            <a:xfrm>
              <a:off x="5426640" y="3943080"/>
              <a:ext cx="83880" cy="355320"/>
            </a:xfrm>
            <a:custGeom>
              <a:avLst/>
              <a:gdLst/>
              <a:ahLst/>
              <a:cxnLst/>
              <a:rect l="0" t="0" r="r" b="b"/>
              <a:pathLst>
                <a:path w="233" h="987">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2"/>
                    <a:pt x="0" y="974"/>
                    <a:pt x="0" y="977"/>
                  </a:cubicBezTo>
                  <a:cubicBezTo>
                    <a:pt x="0" y="983"/>
                    <a:pt x="3" y="986"/>
                    <a:pt x="11" y="986"/>
                  </a:cubicBezTo>
                  <a:cubicBezTo>
                    <a:pt x="20" y="986"/>
                    <a:pt x="109" y="918"/>
                    <a:pt x="168" y="795"/>
                  </a:cubicBezTo>
                  <a:cubicBezTo>
                    <a:pt x="218" y="686"/>
                    <a:pt x="232" y="577"/>
                    <a:pt x="232" y="493"/>
                  </a:cubicBezTo>
                </a:path>
              </a:pathLst>
            </a:custGeom>
            <a:solidFill>
              <a:srgbClr val="000000"/>
            </a:solidFill>
            <a:ln w="12600">
              <a:noFill/>
            </a:ln>
          </p:spPr>
        </p:sp>
        <p:sp>
          <p:nvSpPr>
            <p:cNvPr id="267" name="Freeform 34"/>
            <p:cNvSpPr/>
            <p:nvPr/>
          </p:nvSpPr>
          <p:spPr>
            <a:xfrm>
              <a:off x="4070160" y="4352400"/>
              <a:ext cx="1476000" cy="15480"/>
            </a:xfrm>
            <a:custGeom>
              <a:avLst/>
              <a:gdLst/>
              <a:ahLst/>
              <a:cxnLst/>
              <a:rect l="0" t="0" r="r" b="b"/>
              <a:pathLst>
                <a:path w="4100" h="43">
                  <a:moveTo>
                    <a:pt x="2050" y="42"/>
                  </a:moveTo>
                  <a:lnTo>
                    <a:pt x="0" y="42"/>
                  </a:lnTo>
                  <a:lnTo>
                    <a:pt x="0" y="0"/>
                  </a:lnTo>
                  <a:lnTo>
                    <a:pt x="4099" y="0"/>
                  </a:lnTo>
                  <a:lnTo>
                    <a:pt x="4099" y="42"/>
                  </a:lnTo>
                  <a:lnTo>
                    <a:pt x="2050" y="42"/>
                  </a:lnTo>
                </a:path>
              </a:pathLst>
            </a:custGeom>
            <a:solidFill>
              <a:srgbClr val="000000"/>
            </a:solidFill>
            <a:ln w="12600">
              <a:noFill/>
            </a:ln>
          </p:spPr>
        </p:sp>
        <p:sp>
          <p:nvSpPr>
            <p:cNvPr id="268" name="Freeform 35"/>
            <p:cNvSpPr/>
            <p:nvPr/>
          </p:nvSpPr>
          <p:spPr>
            <a:xfrm>
              <a:off x="4161960" y="4534560"/>
              <a:ext cx="185760" cy="227160"/>
            </a:xfrm>
            <a:custGeom>
              <a:avLst/>
              <a:gdLst/>
              <a:ahLst/>
              <a:cxnLst/>
              <a:rect l="0" t="0" r="r" b="b"/>
              <a:pathLst>
                <a:path w="516" h="631">
                  <a:moveTo>
                    <a:pt x="76" y="557"/>
                  </a:moveTo>
                  <a:cubicBezTo>
                    <a:pt x="67" y="591"/>
                    <a:pt x="67" y="599"/>
                    <a:pt x="22" y="599"/>
                  </a:cubicBezTo>
                  <a:cubicBezTo>
                    <a:pt x="11" y="599"/>
                    <a:pt x="0" y="599"/>
                    <a:pt x="0" y="616"/>
                  </a:cubicBezTo>
                  <a:cubicBezTo>
                    <a:pt x="0" y="624"/>
                    <a:pt x="6" y="630"/>
                    <a:pt x="14" y="630"/>
                  </a:cubicBezTo>
                  <a:cubicBezTo>
                    <a:pt x="39" y="630"/>
                    <a:pt x="67" y="624"/>
                    <a:pt x="95" y="624"/>
                  </a:cubicBezTo>
                  <a:cubicBezTo>
                    <a:pt x="129" y="624"/>
                    <a:pt x="162" y="630"/>
                    <a:pt x="193" y="630"/>
                  </a:cubicBezTo>
                  <a:cubicBezTo>
                    <a:pt x="199" y="630"/>
                    <a:pt x="213" y="630"/>
                    <a:pt x="213" y="608"/>
                  </a:cubicBezTo>
                  <a:cubicBezTo>
                    <a:pt x="213" y="599"/>
                    <a:pt x="202" y="599"/>
                    <a:pt x="188" y="599"/>
                  </a:cubicBezTo>
                  <a:cubicBezTo>
                    <a:pt x="137" y="599"/>
                    <a:pt x="137" y="591"/>
                    <a:pt x="137" y="582"/>
                  </a:cubicBezTo>
                  <a:cubicBezTo>
                    <a:pt x="137" y="571"/>
                    <a:pt x="179" y="409"/>
                    <a:pt x="188" y="384"/>
                  </a:cubicBezTo>
                  <a:cubicBezTo>
                    <a:pt x="199" y="414"/>
                    <a:pt x="227" y="448"/>
                    <a:pt x="277" y="448"/>
                  </a:cubicBezTo>
                  <a:cubicBezTo>
                    <a:pt x="392" y="448"/>
                    <a:pt x="515" y="302"/>
                    <a:pt x="515" y="157"/>
                  </a:cubicBezTo>
                  <a:cubicBezTo>
                    <a:pt x="515" y="64"/>
                    <a:pt x="459" y="0"/>
                    <a:pt x="384" y="0"/>
                  </a:cubicBezTo>
                  <a:cubicBezTo>
                    <a:pt x="336" y="0"/>
                    <a:pt x="288" y="36"/>
                    <a:pt x="255" y="73"/>
                  </a:cubicBezTo>
                  <a:cubicBezTo>
                    <a:pt x="246" y="20"/>
                    <a:pt x="202" y="0"/>
                    <a:pt x="165" y="0"/>
                  </a:cubicBezTo>
                  <a:cubicBezTo>
                    <a:pt x="120" y="0"/>
                    <a:pt x="101" y="39"/>
                    <a:pt x="92" y="56"/>
                  </a:cubicBezTo>
                  <a:cubicBezTo>
                    <a:pt x="76" y="90"/>
                    <a:pt x="62" y="148"/>
                    <a:pt x="62" y="151"/>
                  </a:cubicBezTo>
                  <a:cubicBezTo>
                    <a:pt x="62" y="162"/>
                    <a:pt x="73" y="162"/>
                    <a:pt x="76" y="162"/>
                  </a:cubicBezTo>
                  <a:cubicBezTo>
                    <a:pt x="84" y="162"/>
                    <a:pt x="84" y="162"/>
                    <a:pt x="92" y="140"/>
                  </a:cubicBezTo>
                  <a:cubicBezTo>
                    <a:pt x="109" y="70"/>
                    <a:pt x="129" y="22"/>
                    <a:pt x="162" y="22"/>
                  </a:cubicBezTo>
                  <a:cubicBezTo>
                    <a:pt x="179" y="22"/>
                    <a:pt x="193" y="31"/>
                    <a:pt x="193" y="67"/>
                  </a:cubicBezTo>
                  <a:cubicBezTo>
                    <a:pt x="193" y="90"/>
                    <a:pt x="190" y="101"/>
                    <a:pt x="188" y="118"/>
                  </a:cubicBezTo>
                  <a:lnTo>
                    <a:pt x="76" y="557"/>
                  </a:lnTo>
                  <a:moveTo>
                    <a:pt x="249" y="129"/>
                  </a:moveTo>
                  <a:cubicBezTo>
                    <a:pt x="258" y="101"/>
                    <a:pt x="283" y="73"/>
                    <a:pt x="302" y="59"/>
                  </a:cubicBezTo>
                  <a:cubicBezTo>
                    <a:pt x="336" y="28"/>
                    <a:pt x="364" y="22"/>
                    <a:pt x="381" y="22"/>
                  </a:cubicBezTo>
                  <a:cubicBezTo>
                    <a:pt x="423" y="22"/>
                    <a:pt x="445" y="56"/>
                    <a:pt x="445" y="115"/>
                  </a:cubicBezTo>
                  <a:cubicBezTo>
                    <a:pt x="445" y="174"/>
                    <a:pt x="412" y="286"/>
                    <a:pt x="395" y="325"/>
                  </a:cubicBezTo>
                  <a:cubicBezTo>
                    <a:pt x="361" y="395"/>
                    <a:pt x="314" y="426"/>
                    <a:pt x="277" y="426"/>
                  </a:cubicBezTo>
                  <a:cubicBezTo>
                    <a:pt x="213" y="426"/>
                    <a:pt x="199" y="344"/>
                    <a:pt x="199" y="339"/>
                  </a:cubicBezTo>
                  <a:cubicBezTo>
                    <a:pt x="199" y="336"/>
                    <a:pt x="199" y="333"/>
                    <a:pt x="202" y="322"/>
                  </a:cubicBezTo>
                  <a:lnTo>
                    <a:pt x="249" y="129"/>
                  </a:lnTo>
                </a:path>
              </a:pathLst>
            </a:custGeom>
            <a:solidFill>
              <a:srgbClr val="000000"/>
            </a:solidFill>
            <a:ln w="12600">
              <a:noFill/>
            </a:ln>
          </p:spPr>
        </p:sp>
        <p:sp>
          <p:nvSpPr>
            <p:cNvPr id="269" name="Freeform 36"/>
            <p:cNvSpPr/>
            <p:nvPr/>
          </p:nvSpPr>
          <p:spPr>
            <a:xfrm>
              <a:off x="4386600" y="4425840"/>
              <a:ext cx="83880" cy="355320"/>
            </a:xfrm>
            <a:custGeom>
              <a:avLst/>
              <a:gdLst/>
              <a:ahLst/>
              <a:cxnLst/>
              <a:rect l="0" t="0" r="r" b="b"/>
              <a:pathLst>
                <a:path w="233" h="987">
                  <a:moveTo>
                    <a:pt x="232" y="977"/>
                  </a:moveTo>
                  <a:cubicBezTo>
                    <a:pt x="232" y="974"/>
                    <a:pt x="232" y="972"/>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6"/>
                    <a:pt x="221" y="986"/>
                  </a:cubicBezTo>
                  <a:cubicBezTo>
                    <a:pt x="227" y="986"/>
                    <a:pt x="232" y="983"/>
                    <a:pt x="232" y="977"/>
                  </a:cubicBezTo>
                </a:path>
              </a:pathLst>
            </a:custGeom>
            <a:solidFill>
              <a:srgbClr val="000000"/>
            </a:solidFill>
            <a:ln w="12600">
              <a:noFill/>
            </a:ln>
          </p:spPr>
        </p:sp>
        <p:sp>
          <p:nvSpPr>
            <p:cNvPr id="270" name="Freeform 37"/>
            <p:cNvSpPr/>
            <p:nvPr/>
          </p:nvSpPr>
          <p:spPr>
            <a:xfrm>
              <a:off x="4493520" y="453456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271" name="Freeform 38"/>
            <p:cNvSpPr/>
            <p:nvPr/>
          </p:nvSpPr>
          <p:spPr>
            <a:xfrm>
              <a:off x="4724280" y="4635360"/>
              <a:ext cx="117360" cy="113400"/>
            </a:xfrm>
            <a:custGeom>
              <a:avLst/>
              <a:gdLst/>
              <a:ahLst/>
              <a:cxnLst/>
              <a:rect l="0" t="0" r="r" b="b"/>
              <a:pathLst>
                <a:path w="326" h="315">
                  <a:moveTo>
                    <a:pt x="325" y="120"/>
                  </a:moveTo>
                  <a:cubicBezTo>
                    <a:pt x="325" y="45"/>
                    <a:pt x="269" y="0"/>
                    <a:pt x="199" y="0"/>
                  </a:cubicBezTo>
                  <a:cubicBezTo>
                    <a:pt x="98" y="0"/>
                    <a:pt x="0" y="98"/>
                    <a:pt x="0" y="193"/>
                  </a:cubicBezTo>
                  <a:cubicBezTo>
                    <a:pt x="0" y="260"/>
                    <a:pt x="50" y="314"/>
                    <a:pt x="126" y="314"/>
                  </a:cubicBezTo>
                  <a:cubicBezTo>
                    <a:pt x="227" y="314"/>
                    <a:pt x="325" y="221"/>
                    <a:pt x="325" y="120"/>
                  </a:cubicBezTo>
                  <a:moveTo>
                    <a:pt x="126" y="294"/>
                  </a:moveTo>
                  <a:cubicBezTo>
                    <a:pt x="92" y="294"/>
                    <a:pt x="59" y="272"/>
                    <a:pt x="59" y="216"/>
                  </a:cubicBezTo>
                  <a:cubicBezTo>
                    <a:pt x="59" y="188"/>
                    <a:pt x="70" y="120"/>
                    <a:pt x="98" y="81"/>
                  </a:cubicBezTo>
                  <a:cubicBezTo>
                    <a:pt x="129" y="36"/>
                    <a:pt x="168" y="20"/>
                    <a:pt x="199" y="20"/>
                  </a:cubicBezTo>
                  <a:cubicBezTo>
                    <a:pt x="238" y="20"/>
                    <a:pt x="269" y="45"/>
                    <a:pt x="269" y="98"/>
                  </a:cubicBezTo>
                  <a:cubicBezTo>
                    <a:pt x="269" y="112"/>
                    <a:pt x="260" y="182"/>
                    <a:pt x="230" y="230"/>
                  </a:cubicBezTo>
                  <a:cubicBezTo>
                    <a:pt x="204" y="272"/>
                    <a:pt x="162" y="294"/>
                    <a:pt x="126" y="294"/>
                  </a:cubicBezTo>
                </a:path>
              </a:pathLst>
            </a:custGeom>
            <a:solidFill>
              <a:srgbClr val="000000"/>
            </a:solidFill>
            <a:ln w="12600">
              <a:noFill/>
            </a:ln>
          </p:spPr>
        </p:sp>
        <p:sp>
          <p:nvSpPr>
            <p:cNvPr id="272" name="Freeform 39"/>
            <p:cNvSpPr/>
            <p:nvPr/>
          </p:nvSpPr>
          <p:spPr>
            <a:xfrm>
              <a:off x="4908600" y="4425840"/>
              <a:ext cx="15480" cy="355320"/>
            </a:xfrm>
            <a:custGeom>
              <a:avLst/>
              <a:gdLst/>
              <a:ahLst/>
              <a:cxnLst/>
              <a:rect l="0" t="0" r="r" b="b"/>
              <a:pathLst>
                <a:path w="43" h="987">
                  <a:moveTo>
                    <a:pt x="42" y="36"/>
                  </a:moveTo>
                  <a:cubicBezTo>
                    <a:pt x="42" y="17"/>
                    <a:pt x="42" y="0"/>
                    <a:pt x="22" y="0"/>
                  </a:cubicBezTo>
                  <a:cubicBezTo>
                    <a:pt x="0" y="0"/>
                    <a:pt x="0" y="17"/>
                    <a:pt x="0" y="36"/>
                  </a:cubicBezTo>
                  <a:lnTo>
                    <a:pt x="0" y="952"/>
                  </a:lnTo>
                  <a:cubicBezTo>
                    <a:pt x="0" y="969"/>
                    <a:pt x="0" y="986"/>
                    <a:pt x="22" y="986"/>
                  </a:cubicBezTo>
                  <a:cubicBezTo>
                    <a:pt x="42" y="986"/>
                    <a:pt x="42" y="969"/>
                    <a:pt x="42" y="952"/>
                  </a:cubicBezTo>
                  <a:lnTo>
                    <a:pt x="42" y="36"/>
                  </a:lnTo>
                </a:path>
              </a:pathLst>
            </a:custGeom>
            <a:solidFill>
              <a:srgbClr val="000000"/>
            </a:solidFill>
            <a:ln w="12600">
              <a:noFill/>
            </a:ln>
          </p:spPr>
        </p:sp>
        <p:sp>
          <p:nvSpPr>
            <p:cNvPr id="273" name="Freeform 40"/>
            <p:cNvSpPr/>
            <p:nvPr/>
          </p:nvSpPr>
          <p:spPr>
            <a:xfrm>
              <a:off x="4969080" y="453456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274" name="Freeform 41"/>
            <p:cNvSpPr/>
            <p:nvPr/>
          </p:nvSpPr>
          <p:spPr>
            <a:xfrm>
              <a:off x="5196960" y="457992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6"/>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8"/>
                    <a:pt x="120" y="342"/>
                    <a:pt x="129" y="322"/>
                  </a:cubicBezTo>
                  <a:cubicBezTo>
                    <a:pt x="134" y="305"/>
                    <a:pt x="160" y="244"/>
                    <a:pt x="162" y="235"/>
                  </a:cubicBezTo>
                  <a:cubicBezTo>
                    <a:pt x="165" y="227"/>
                    <a:pt x="168" y="218"/>
                    <a:pt x="168" y="213"/>
                  </a:cubicBezTo>
                  <a:cubicBezTo>
                    <a:pt x="168" y="179"/>
                    <a:pt x="140" y="154"/>
                    <a:pt x="101" y="154"/>
                  </a:cubicBezTo>
                  <a:cubicBezTo>
                    <a:pt x="31" y="154"/>
                    <a:pt x="0" y="249"/>
                    <a:pt x="0" y="260"/>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000000"/>
            </a:solidFill>
            <a:ln w="12600">
              <a:noFill/>
            </a:ln>
          </p:spPr>
        </p:sp>
        <p:sp>
          <p:nvSpPr>
            <p:cNvPr id="275" name="Freeform 42"/>
            <p:cNvSpPr/>
            <p:nvPr/>
          </p:nvSpPr>
          <p:spPr>
            <a:xfrm>
              <a:off x="5324040" y="4425840"/>
              <a:ext cx="83880" cy="355320"/>
            </a:xfrm>
            <a:custGeom>
              <a:avLst/>
              <a:gdLst/>
              <a:ahLst/>
              <a:cxnLst/>
              <a:rect l="0" t="0" r="r" b="b"/>
              <a:pathLst>
                <a:path w="233" h="987">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2"/>
                    <a:pt x="0" y="974"/>
                    <a:pt x="0" y="977"/>
                  </a:cubicBezTo>
                  <a:cubicBezTo>
                    <a:pt x="0" y="983"/>
                    <a:pt x="3" y="986"/>
                    <a:pt x="11" y="986"/>
                  </a:cubicBezTo>
                  <a:cubicBezTo>
                    <a:pt x="20" y="986"/>
                    <a:pt x="109" y="918"/>
                    <a:pt x="168" y="795"/>
                  </a:cubicBezTo>
                  <a:cubicBezTo>
                    <a:pt x="218" y="686"/>
                    <a:pt x="232" y="577"/>
                    <a:pt x="232" y="493"/>
                  </a:cubicBezTo>
                </a:path>
              </a:pathLst>
            </a:custGeom>
            <a:solidFill>
              <a:srgbClr val="000000"/>
            </a:solidFill>
            <a:ln w="12600">
              <a:noFill/>
            </a:ln>
          </p:spPr>
        </p:sp>
        <p:sp>
          <p:nvSpPr>
            <p:cNvPr id="276" name="Freeform 43"/>
            <p:cNvSpPr/>
            <p:nvPr/>
          </p:nvSpPr>
          <p:spPr>
            <a:xfrm>
              <a:off x="4018680" y="4921920"/>
              <a:ext cx="172800" cy="119160"/>
            </a:xfrm>
            <a:custGeom>
              <a:avLst/>
              <a:gdLst/>
              <a:ahLst/>
              <a:cxnLst/>
              <a:rect l="0" t="0" r="r" b="b"/>
              <a:pathLst>
                <a:path w="480" h="331">
                  <a:moveTo>
                    <a:pt x="479" y="241"/>
                  </a:moveTo>
                  <a:cubicBezTo>
                    <a:pt x="479" y="218"/>
                    <a:pt x="479" y="213"/>
                    <a:pt x="465" y="213"/>
                  </a:cubicBezTo>
                  <a:cubicBezTo>
                    <a:pt x="406" y="213"/>
                    <a:pt x="308" y="204"/>
                    <a:pt x="218" y="160"/>
                  </a:cubicBezTo>
                  <a:cubicBezTo>
                    <a:pt x="112" y="106"/>
                    <a:pt x="70" y="45"/>
                    <a:pt x="45" y="6"/>
                  </a:cubicBezTo>
                  <a:cubicBezTo>
                    <a:pt x="42" y="0"/>
                    <a:pt x="36" y="0"/>
                    <a:pt x="22" y="0"/>
                  </a:cubicBezTo>
                  <a:cubicBezTo>
                    <a:pt x="0" y="0"/>
                    <a:pt x="0" y="0"/>
                    <a:pt x="0" y="25"/>
                  </a:cubicBezTo>
                  <a:lnTo>
                    <a:pt x="0" y="42"/>
                  </a:lnTo>
                  <a:cubicBezTo>
                    <a:pt x="134" y="286"/>
                    <a:pt x="358" y="330"/>
                    <a:pt x="459" y="330"/>
                  </a:cubicBezTo>
                  <a:cubicBezTo>
                    <a:pt x="479" y="330"/>
                    <a:pt x="479" y="330"/>
                    <a:pt x="479" y="302"/>
                  </a:cubicBezTo>
                  <a:lnTo>
                    <a:pt x="479" y="241"/>
                  </a:lnTo>
                </a:path>
              </a:pathLst>
            </a:custGeom>
            <a:solidFill>
              <a:srgbClr val="FFFFFF"/>
            </a:solidFill>
            <a:ln w="12600">
              <a:noFill/>
            </a:ln>
          </p:spPr>
        </p:sp>
        <p:sp>
          <p:nvSpPr>
            <p:cNvPr id="277" name="Freeform 44"/>
            <p:cNvSpPr/>
            <p:nvPr/>
          </p:nvSpPr>
          <p:spPr>
            <a:xfrm>
              <a:off x="4644720" y="4997520"/>
              <a:ext cx="172800" cy="119160"/>
            </a:xfrm>
            <a:custGeom>
              <a:avLst/>
              <a:gdLst/>
              <a:ahLst/>
              <a:cxnLst/>
              <a:rect l="0" t="0" r="r" b="b"/>
              <a:pathLst>
                <a:path w="480" h="331">
                  <a:moveTo>
                    <a:pt x="479" y="291"/>
                  </a:moveTo>
                  <a:cubicBezTo>
                    <a:pt x="344" y="48"/>
                    <a:pt x="120" y="0"/>
                    <a:pt x="20" y="0"/>
                  </a:cubicBezTo>
                  <a:cubicBezTo>
                    <a:pt x="0" y="0"/>
                    <a:pt x="0" y="0"/>
                    <a:pt x="0" y="28"/>
                  </a:cubicBezTo>
                  <a:lnTo>
                    <a:pt x="0" y="92"/>
                  </a:lnTo>
                  <a:cubicBezTo>
                    <a:pt x="0" y="115"/>
                    <a:pt x="0" y="120"/>
                    <a:pt x="14" y="120"/>
                  </a:cubicBezTo>
                  <a:cubicBezTo>
                    <a:pt x="76" y="120"/>
                    <a:pt x="174" y="129"/>
                    <a:pt x="260" y="171"/>
                  </a:cubicBezTo>
                  <a:cubicBezTo>
                    <a:pt x="370" y="224"/>
                    <a:pt x="409" y="288"/>
                    <a:pt x="434" y="328"/>
                  </a:cubicBezTo>
                  <a:cubicBezTo>
                    <a:pt x="437" y="330"/>
                    <a:pt x="442" y="330"/>
                    <a:pt x="456" y="330"/>
                  </a:cubicBezTo>
                  <a:cubicBezTo>
                    <a:pt x="479" y="330"/>
                    <a:pt x="479" y="330"/>
                    <a:pt x="479" y="305"/>
                  </a:cubicBezTo>
                  <a:lnTo>
                    <a:pt x="479" y="291"/>
                  </a:lnTo>
                </a:path>
              </a:pathLst>
            </a:custGeom>
            <a:solidFill>
              <a:srgbClr val="FFFFFF"/>
            </a:solidFill>
            <a:ln w="12600">
              <a:noFill/>
            </a:ln>
          </p:spPr>
        </p:sp>
        <p:sp>
          <p:nvSpPr>
            <p:cNvPr id="278" name="Freeform 45"/>
            <p:cNvSpPr/>
            <p:nvPr/>
          </p:nvSpPr>
          <p:spPr>
            <a:xfrm>
              <a:off x="4798800" y="4997520"/>
              <a:ext cx="172800" cy="119160"/>
            </a:xfrm>
            <a:custGeom>
              <a:avLst/>
              <a:gdLst/>
              <a:ahLst/>
              <a:cxnLst/>
              <a:rect l="0" t="0" r="r" b="b"/>
              <a:pathLst>
                <a:path w="480" h="331">
                  <a:moveTo>
                    <a:pt x="479" y="28"/>
                  </a:moveTo>
                  <a:cubicBezTo>
                    <a:pt x="479" y="0"/>
                    <a:pt x="479" y="0"/>
                    <a:pt x="459" y="0"/>
                  </a:cubicBezTo>
                  <a:cubicBezTo>
                    <a:pt x="358" y="0"/>
                    <a:pt x="134" y="48"/>
                    <a:pt x="0" y="291"/>
                  </a:cubicBezTo>
                  <a:lnTo>
                    <a:pt x="0" y="305"/>
                  </a:lnTo>
                  <a:cubicBezTo>
                    <a:pt x="0" y="330"/>
                    <a:pt x="0" y="330"/>
                    <a:pt x="22" y="330"/>
                  </a:cubicBezTo>
                  <a:cubicBezTo>
                    <a:pt x="42" y="330"/>
                    <a:pt x="45" y="330"/>
                    <a:pt x="48" y="325"/>
                  </a:cubicBezTo>
                  <a:cubicBezTo>
                    <a:pt x="129" y="193"/>
                    <a:pt x="266" y="123"/>
                    <a:pt x="468" y="120"/>
                  </a:cubicBezTo>
                  <a:cubicBezTo>
                    <a:pt x="479" y="120"/>
                    <a:pt x="479" y="112"/>
                    <a:pt x="479" y="92"/>
                  </a:cubicBezTo>
                  <a:lnTo>
                    <a:pt x="479" y="28"/>
                  </a:lnTo>
                </a:path>
              </a:pathLst>
            </a:custGeom>
            <a:solidFill>
              <a:srgbClr val="FFFFFF"/>
            </a:solidFill>
            <a:ln w="12600">
              <a:noFill/>
            </a:ln>
          </p:spPr>
        </p:sp>
        <p:sp>
          <p:nvSpPr>
            <p:cNvPr id="279" name="Freeform 46"/>
            <p:cNvSpPr/>
            <p:nvPr/>
          </p:nvSpPr>
          <p:spPr>
            <a:xfrm>
              <a:off x="5423760" y="4921920"/>
              <a:ext cx="172800" cy="119160"/>
            </a:xfrm>
            <a:custGeom>
              <a:avLst/>
              <a:gdLst/>
              <a:ahLst/>
              <a:cxnLst/>
              <a:rect l="0" t="0" r="r" b="b"/>
              <a:pathLst>
                <a:path w="480" h="331">
                  <a:moveTo>
                    <a:pt x="479" y="25"/>
                  </a:moveTo>
                  <a:cubicBezTo>
                    <a:pt x="479" y="0"/>
                    <a:pt x="479" y="0"/>
                    <a:pt x="456" y="0"/>
                  </a:cubicBezTo>
                  <a:cubicBezTo>
                    <a:pt x="437" y="0"/>
                    <a:pt x="437" y="0"/>
                    <a:pt x="431" y="8"/>
                  </a:cubicBezTo>
                  <a:cubicBezTo>
                    <a:pt x="350" y="137"/>
                    <a:pt x="213" y="207"/>
                    <a:pt x="11" y="213"/>
                  </a:cubicBezTo>
                  <a:cubicBezTo>
                    <a:pt x="0" y="213"/>
                    <a:pt x="0" y="218"/>
                    <a:pt x="0" y="241"/>
                  </a:cubicBezTo>
                  <a:lnTo>
                    <a:pt x="0" y="302"/>
                  </a:lnTo>
                  <a:cubicBezTo>
                    <a:pt x="0" y="330"/>
                    <a:pt x="0" y="330"/>
                    <a:pt x="20" y="330"/>
                  </a:cubicBezTo>
                  <a:cubicBezTo>
                    <a:pt x="120" y="330"/>
                    <a:pt x="344" y="283"/>
                    <a:pt x="479" y="42"/>
                  </a:cubicBezTo>
                  <a:lnTo>
                    <a:pt x="479" y="25"/>
                  </a:lnTo>
                </a:path>
              </a:pathLst>
            </a:custGeom>
            <a:solidFill>
              <a:srgbClr val="FFFFFF"/>
            </a:solidFill>
            <a:ln w="12600">
              <a:noFill/>
            </a:ln>
          </p:spPr>
        </p:sp>
        <p:sp>
          <p:nvSpPr>
            <p:cNvPr id="280" name="Freeform 47"/>
            <p:cNvSpPr/>
            <p:nvPr/>
          </p:nvSpPr>
          <p:spPr>
            <a:xfrm>
              <a:off x="4187160" y="4997520"/>
              <a:ext cx="461880" cy="43560"/>
            </a:xfrm>
            <a:custGeom>
              <a:avLst/>
              <a:gdLst/>
              <a:ahLst/>
              <a:cxnLst/>
              <a:rect l="0" t="0" r="r" b="b"/>
              <a:pathLst>
                <a:path w="1283" h="121">
                  <a:moveTo>
                    <a:pt x="641" y="120"/>
                  </a:moveTo>
                  <a:lnTo>
                    <a:pt x="0" y="120"/>
                  </a:lnTo>
                  <a:lnTo>
                    <a:pt x="0" y="0"/>
                  </a:lnTo>
                  <a:lnTo>
                    <a:pt x="1282" y="0"/>
                  </a:lnTo>
                  <a:lnTo>
                    <a:pt x="1282" y="120"/>
                  </a:lnTo>
                  <a:lnTo>
                    <a:pt x="641" y="120"/>
                  </a:lnTo>
                </a:path>
              </a:pathLst>
            </a:custGeom>
            <a:solidFill>
              <a:srgbClr val="FFFFFF"/>
            </a:solidFill>
            <a:ln w="12600">
              <a:noFill/>
            </a:ln>
          </p:spPr>
        </p:sp>
        <p:sp>
          <p:nvSpPr>
            <p:cNvPr id="281" name="Freeform 48"/>
            <p:cNvSpPr/>
            <p:nvPr/>
          </p:nvSpPr>
          <p:spPr>
            <a:xfrm>
              <a:off x="4966200" y="4997520"/>
              <a:ext cx="461880" cy="43560"/>
            </a:xfrm>
            <a:custGeom>
              <a:avLst/>
              <a:gdLst/>
              <a:ahLst/>
              <a:cxnLst/>
              <a:rect l="0" t="0" r="r" b="b"/>
              <a:pathLst>
                <a:path w="1283" h="121">
                  <a:moveTo>
                    <a:pt x="641" y="120"/>
                  </a:moveTo>
                  <a:lnTo>
                    <a:pt x="0" y="120"/>
                  </a:lnTo>
                  <a:lnTo>
                    <a:pt x="0" y="0"/>
                  </a:lnTo>
                  <a:lnTo>
                    <a:pt x="1282" y="0"/>
                  </a:lnTo>
                  <a:lnTo>
                    <a:pt x="1282" y="120"/>
                  </a:lnTo>
                  <a:lnTo>
                    <a:pt x="641" y="120"/>
                  </a:lnTo>
                </a:path>
              </a:pathLst>
            </a:custGeom>
            <a:solidFill>
              <a:srgbClr val="FFFFFF"/>
            </a:solidFill>
            <a:ln w="12600">
              <a:noFill/>
            </a:ln>
          </p:spPr>
        </p:sp>
        <p:sp>
          <p:nvSpPr>
            <p:cNvPr id="282" name="Freeform 49"/>
            <p:cNvSpPr/>
            <p:nvPr/>
          </p:nvSpPr>
          <p:spPr>
            <a:xfrm>
              <a:off x="5744160" y="4241520"/>
              <a:ext cx="237240" cy="237240"/>
            </a:xfrm>
            <a:custGeom>
              <a:avLst/>
              <a:gdLst/>
              <a:ahLst/>
              <a:cxnLst/>
              <a:rect l="0" t="0" r="r" b="b"/>
              <a:pathLst>
                <a:path w="659" h="659">
                  <a:moveTo>
                    <a:pt x="350" y="350"/>
                  </a:moveTo>
                  <a:lnTo>
                    <a:pt x="624" y="350"/>
                  </a:lnTo>
                  <a:cubicBezTo>
                    <a:pt x="638" y="350"/>
                    <a:pt x="658" y="350"/>
                    <a:pt x="658" y="330"/>
                  </a:cubicBezTo>
                  <a:cubicBezTo>
                    <a:pt x="658" y="308"/>
                    <a:pt x="638" y="308"/>
                    <a:pt x="624" y="308"/>
                  </a:cubicBezTo>
                  <a:lnTo>
                    <a:pt x="350" y="308"/>
                  </a:lnTo>
                  <a:lnTo>
                    <a:pt x="350" y="34"/>
                  </a:lnTo>
                  <a:cubicBezTo>
                    <a:pt x="350" y="20"/>
                    <a:pt x="350" y="0"/>
                    <a:pt x="330" y="0"/>
                  </a:cubicBezTo>
                  <a:cubicBezTo>
                    <a:pt x="308" y="0"/>
                    <a:pt x="308" y="20"/>
                    <a:pt x="308" y="34"/>
                  </a:cubicBezTo>
                  <a:lnTo>
                    <a:pt x="308" y="308"/>
                  </a:lnTo>
                  <a:lnTo>
                    <a:pt x="34" y="308"/>
                  </a:lnTo>
                  <a:cubicBezTo>
                    <a:pt x="20" y="308"/>
                    <a:pt x="0" y="308"/>
                    <a:pt x="0" y="330"/>
                  </a:cubicBezTo>
                  <a:cubicBezTo>
                    <a:pt x="0" y="350"/>
                    <a:pt x="20" y="350"/>
                    <a:pt x="34" y="350"/>
                  </a:cubicBezTo>
                  <a:lnTo>
                    <a:pt x="308" y="350"/>
                  </a:lnTo>
                  <a:lnTo>
                    <a:pt x="308" y="624"/>
                  </a:lnTo>
                  <a:cubicBezTo>
                    <a:pt x="308" y="638"/>
                    <a:pt x="308" y="658"/>
                    <a:pt x="330" y="658"/>
                  </a:cubicBezTo>
                  <a:cubicBezTo>
                    <a:pt x="350" y="658"/>
                    <a:pt x="350" y="638"/>
                    <a:pt x="350" y="624"/>
                  </a:cubicBezTo>
                  <a:lnTo>
                    <a:pt x="350" y="350"/>
                  </a:lnTo>
                </a:path>
              </a:pathLst>
            </a:custGeom>
            <a:solidFill>
              <a:srgbClr val="000000"/>
            </a:solidFill>
            <a:ln w="12600">
              <a:noFill/>
            </a:ln>
          </p:spPr>
        </p:sp>
        <p:sp>
          <p:nvSpPr>
            <p:cNvPr id="283" name="Freeform 50"/>
            <p:cNvSpPr/>
            <p:nvPr/>
          </p:nvSpPr>
          <p:spPr>
            <a:xfrm>
              <a:off x="6129360" y="4057920"/>
              <a:ext cx="172800" cy="119160"/>
            </a:xfrm>
            <a:custGeom>
              <a:avLst/>
              <a:gdLst/>
              <a:ahLst/>
              <a:cxnLst/>
              <a:rect l="0" t="0" r="r" b="b"/>
              <a:pathLst>
                <a:path w="480" h="331">
                  <a:moveTo>
                    <a:pt x="479" y="28"/>
                  </a:moveTo>
                  <a:cubicBezTo>
                    <a:pt x="479" y="0"/>
                    <a:pt x="479" y="0"/>
                    <a:pt x="459" y="0"/>
                  </a:cubicBezTo>
                  <a:cubicBezTo>
                    <a:pt x="358" y="0"/>
                    <a:pt x="134" y="48"/>
                    <a:pt x="0" y="291"/>
                  </a:cubicBezTo>
                  <a:lnTo>
                    <a:pt x="0" y="305"/>
                  </a:lnTo>
                  <a:cubicBezTo>
                    <a:pt x="0" y="330"/>
                    <a:pt x="0" y="330"/>
                    <a:pt x="22" y="330"/>
                  </a:cubicBezTo>
                  <a:cubicBezTo>
                    <a:pt x="42" y="330"/>
                    <a:pt x="45" y="330"/>
                    <a:pt x="48" y="325"/>
                  </a:cubicBezTo>
                  <a:cubicBezTo>
                    <a:pt x="129" y="193"/>
                    <a:pt x="266" y="123"/>
                    <a:pt x="468" y="120"/>
                  </a:cubicBezTo>
                  <a:cubicBezTo>
                    <a:pt x="479" y="120"/>
                    <a:pt x="479" y="112"/>
                    <a:pt x="479" y="92"/>
                  </a:cubicBezTo>
                  <a:lnTo>
                    <a:pt x="479" y="28"/>
                  </a:lnTo>
                </a:path>
              </a:pathLst>
            </a:custGeom>
            <a:solidFill>
              <a:srgbClr val="000000"/>
            </a:solidFill>
            <a:ln w="12600">
              <a:noFill/>
            </a:ln>
          </p:spPr>
        </p:sp>
        <p:sp>
          <p:nvSpPr>
            <p:cNvPr id="284" name="Freeform 51"/>
            <p:cNvSpPr/>
            <p:nvPr/>
          </p:nvSpPr>
          <p:spPr>
            <a:xfrm>
              <a:off x="6293520" y="3981240"/>
              <a:ext cx="172800" cy="119160"/>
            </a:xfrm>
            <a:custGeom>
              <a:avLst/>
              <a:gdLst/>
              <a:ahLst/>
              <a:cxnLst/>
              <a:rect l="0" t="0" r="r" b="b"/>
              <a:pathLst>
                <a:path w="480" h="331">
                  <a:moveTo>
                    <a:pt x="479" y="25"/>
                  </a:moveTo>
                  <a:cubicBezTo>
                    <a:pt x="479" y="0"/>
                    <a:pt x="479" y="0"/>
                    <a:pt x="456" y="0"/>
                  </a:cubicBezTo>
                  <a:cubicBezTo>
                    <a:pt x="437" y="0"/>
                    <a:pt x="437" y="0"/>
                    <a:pt x="431" y="8"/>
                  </a:cubicBezTo>
                  <a:cubicBezTo>
                    <a:pt x="350" y="137"/>
                    <a:pt x="213" y="207"/>
                    <a:pt x="11" y="213"/>
                  </a:cubicBezTo>
                  <a:cubicBezTo>
                    <a:pt x="0" y="213"/>
                    <a:pt x="0" y="218"/>
                    <a:pt x="0" y="241"/>
                  </a:cubicBezTo>
                  <a:lnTo>
                    <a:pt x="0" y="302"/>
                  </a:lnTo>
                  <a:cubicBezTo>
                    <a:pt x="0" y="330"/>
                    <a:pt x="0" y="330"/>
                    <a:pt x="20" y="330"/>
                  </a:cubicBezTo>
                  <a:cubicBezTo>
                    <a:pt x="120" y="330"/>
                    <a:pt x="344" y="283"/>
                    <a:pt x="479" y="42"/>
                  </a:cubicBezTo>
                  <a:lnTo>
                    <a:pt x="479" y="25"/>
                  </a:lnTo>
                </a:path>
              </a:pathLst>
            </a:custGeom>
            <a:solidFill>
              <a:srgbClr val="000000"/>
            </a:solidFill>
            <a:ln w="12600">
              <a:noFill/>
            </a:ln>
          </p:spPr>
        </p:sp>
        <p:sp>
          <p:nvSpPr>
            <p:cNvPr id="285" name="Freeform 52"/>
            <p:cNvSpPr/>
            <p:nvPr/>
          </p:nvSpPr>
          <p:spPr>
            <a:xfrm>
              <a:off x="6447960" y="3981240"/>
              <a:ext cx="172800" cy="119160"/>
            </a:xfrm>
            <a:custGeom>
              <a:avLst/>
              <a:gdLst/>
              <a:ahLst/>
              <a:cxnLst/>
              <a:rect l="0" t="0" r="r" b="b"/>
              <a:pathLst>
                <a:path w="480" h="331">
                  <a:moveTo>
                    <a:pt x="479" y="241"/>
                  </a:moveTo>
                  <a:cubicBezTo>
                    <a:pt x="479" y="218"/>
                    <a:pt x="479" y="213"/>
                    <a:pt x="465" y="213"/>
                  </a:cubicBezTo>
                  <a:cubicBezTo>
                    <a:pt x="406" y="213"/>
                    <a:pt x="308" y="204"/>
                    <a:pt x="218" y="160"/>
                  </a:cubicBezTo>
                  <a:cubicBezTo>
                    <a:pt x="112" y="106"/>
                    <a:pt x="70" y="45"/>
                    <a:pt x="45" y="6"/>
                  </a:cubicBezTo>
                  <a:cubicBezTo>
                    <a:pt x="42" y="0"/>
                    <a:pt x="36" y="0"/>
                    <a:pt x="22" y="0"/>
                  </a:cubicBezTo>
                  <a:cubicBezTo>
                    <a:pt x="0" y="0"/>
                    <a:pt x="0" y="0"/>
                    <a:pt x="0" y="25"/>
                  </a:cubicBezTo>
                  <a:lnTo>
                    <a:pt x="0" y="42"/>
                  </a:lnTo>
                  <a:cubicBezTo>
                    <a:pt x="134" y="286"/>
                    <a:pt x="358" y="330"/>
                    <a:pt x="459" y="330"/>
                  </a:cubicBezTo>
                  <a:cubicBezTo>
                    <a:pt x="479" y="330"/>
                    <a:pt x="479" y="330"/>
                    <a:pt x="479" y="302"/>
                  </a:cubicBezTo>
                  <a:lnTo>
                    <a:pt x="479" y="241"/>
                  </a:lnTo>
                </a:path>
              </a:pathLst>
            </a:custGeom>
            <a:solidFill>
              <a:srgbClr val="000000"/>
            </a:solidFill>
            <a:ln w="12600">
              <a:noFill/>
            </a:ln>
          </p:spPr>
        </p:sp>
        <p:sp>
          <p:nvSpPr>
            <p:cNvPr id="286" name="Freeform 53"/>
            <p:cNvSpPr/>
            <p:nvPr/>
          </p:nvSpPr>
          <p:spPr>
            <a:xfrm>
              <a:off x="6612120" y="4057920"/>
              <a:ext cx="172800" cy="119160"/>
            </a:xfrm>
            <a:custGeom>
              <a:avLst/>
              <a:gdLst/>
              <a:ahLst/>
              <a:cxnLst/>
              <a:rect l="0" t="0" r="r" b="b"/>
              <a:pathLst>
                <a:path w="480" h="331">
                  <a:moveTo>
                    <a:pt x="479" y="291"/>
                  </a:moveTo>
                  <a:cubicBezTo>
                    <a:pt x="344" y="48"/>
                    <a:pt x="120" y="0"/>
                    <a:pt x="20" y="0"/>
                  </a:cubicBezTo>
                  <a:cubicBezTo>
                    <a:pt x="0" y="0"/>
                    <a:pt x="0" y="0"/>
                    <a:pt x="0" y="28"/>
                  </a:cubicBezTo>
                  <a:lnTo>
                    <a:pt x="0" y="92"/>
                  </a:lnTo>
                  <a:cubicBezTo>
                    <a:pt x="0" y="115"/>
                    <a:pt x="0" y="120"/>
                    <a:pt x="14" y="120"/>
                  </a:cubicBezTo>
                  <a:cubicBezTo>
                    <a:pt x="76" y="120"/>
                    <a:pt x="174" y="129"/>
                    <a:pt x="260" y="171"/>
                  </a:cubicBezTo>
                  <a:cubicBezTo>
                    <a:pt x="370" y="224"/>
                    <a:pt x="409" y="288"/>
                    <a:pt x="434" y="328"/>
                  </a:cubicBezTo>
                  <a:cubicBezTo>
                    <a:pt x="437" y="330"/>
                    <a:pt x="442" y="330"/>
                    <a:pt x="456" y="330"/>
                  </a:cubicBezTo>
                  <a:cubicBezTo>
                    <a:pt x="479" y="330"/>
                    <a:pt x="479" y="330"/>
                    <a:pt x="479" y="305"/>
                  </a:cubicBezTo>
                  <a:lnTo>
                    <a:pt x="479" y="291"/>
                  </a:lnTo>
                </a:path>
              </a:pathLst>
            </a:custGeom>
            <a:solidFill>
              <a:srgbClr val="000000"/>
            </a:solidFill>
            <a:ln w="12600">
              <a:noFill/>
            </a:ln>
          </p:spPr>
        </p:sp>
        <p:sp>
          <p:nvSpPr>
            <p:cNvPr id="287" name="Freeform 54"/>
            <p:cNvSpPr/>
            <p:nvPr/>
          </p:nvSpPr>
          <p:spPr>
            <a:xfrm>
              <a:off x="6260400" y="4291920"/>
              <a:ext cx="236160" cy="161640"/>
            </a:xfrm>
            <a:custGeom>
              <a:avLst/>
              <a:gdLst/>
              <a:ahLst/>
              <a:cxnLst/>
              <a:rect l="0" t="0" r="r" b="b"/>
              <a:pathLst>
                <a:path w="656" h="449">
                  <a:moveTo>
                    <a:pt x="428" y="101"/>
                  </a:moveTo>
                  <a:cubicBezTo>
                    <a:pt x="434" y="81"/>
                    <a:pt x="442" y="45"/>
                    <a:pt x="442" y="36"/>
                  </a:cubicBezTo>
                  <a:cubicBezTo>
                    <a:pt x="442" y="20"/>
                    <a:pt x="428" y="11"/>
                    <a:pt x="414" y="11"/>
                  </a:cubicBezTo>
                  <a:cubicBezTo>
                    <a:pt x="403" y="11"/>
                    <a:pt x="384" y="20"/>
                    <a:pt x="378" y="39"/>
                  </a:cubicBezTo>
                  <a:cubicBezTo>
                    <a:pt x="375" y="45"/>
                    <a:pt x="328" y="235"/>
                    <a:pt x="322" y="260"/>
                  </a:cubicBezTo>
                  <a:cubicBezTo>
                    <a:pt x="314" y="291"/>
                    <a:pt x="314" y="308"/>
                    <a:pt x="314" y="325"/>
                  </a:cubicBezTo>
                  <a:cubicBezTo>
                    <a:pt x="314" y="336"/>
                    <a:pt x="314" y="339"/>
                    <a:pt x="314" y="344"/>
                  </a:cubicBezTo>
                  <a:cubicBezTo>
                    <a:pt x="291" y="395"/>
                    <a:pt x="260" y="426"/>
                    <a:pt x="221" y="426"/>
                  </a:cubicBezTo>
                  <a:cubicBezTo>
                    <a:pt x="143" y="426"/>
                    <a:pt x="143" y="353"/>
                    <a:pt x="143" y="336"/>
                  </a:cubicBezTo>
                  <a:cubicBezTo>
                    <a:pt x="143" y="305"/>
                    <a:pt x="148" y="266"/>
                    <a:pt x="196" y="146"/>
                  </a:cubicBezTo>
                  <a:cubicBezTo>
                    <a:pt x="204" y="115"/>
                    <a:pt x="213" y="101"/>
                    <a:pt x="213" y="81"/>
                  </a:cubicBezTo>
                  <a:cubicBezTo>
                    <a:pt x="213" y="36"/>
                    <a:pt x="179" y="0"/>
                    <a:pt x="132" y="0"/>
                  </a:cubicBezTo>
                  <a:cubicBezTo>
                    <a:pt x="36" y="0"/>
                    <a:pt x="0" y="143"/>
                    <a:pt x="0" y="151"/>
                  </a:cubicBezTo>
                  <a:cubicBezTo>
                    <a:pt x="0" y="162"/>
                    <a:pt x="11" y="162"/>
                    <a:pt x="11" y="162"/>
                  </a:cubicBezTo>
                  <a:cubicBezTo>
                    <a:pt x="22" y="162"/>
                    <a:pt x="22" y="160"/>
                    <a:pt x="28" y="146"/>
                  </a:cubicBezTo>
                  <a:cubicBezTo>
                    <a:pt x="53" y="53"/>
                    <a:pt x="92" y="22"/>
                    <a:pt x="129" y="22"/>
                  </a:cubicBezTo>
                  <a:cubicBezTo>
                    <a:pt x="137" y="22"/>
                    <a:pt x="151" y="22"/>
                    <a:pt x="151" y="53"/>
                  </a:cubicBezTo>
                  <a:cubicBezTo>
                    <a:pt x="151" y="78"/>
                    <a:pt x="140" y="106"/>
                    <a:pt x="134" y="123"/>
                  </a:cubicBezTo>
                  <a:cubicBezTo>
                    <a:pt x="90" y="241"/>
                    <a:pt x="78" y="286"/>
                    <a:pt x="78" y="325"/>
                  </a:cubicBezTo>
                  <a:cubicBezTo>
                    <a:pt x="78" y="414"/>
                    <a:pt x="146" y="448"/>
                    <a:pt x="218" y="448"/>
                  </a:cubicBezTo>
                  <a:cubicBezTo>
                    <a:pt x="235" y="448"/>
                    <a:pt x="283" y="448"/>
                    <a:pt x="322" y="378"/>
                  </a:cubicBezTo>
                  <a:cubicBezTo>
                    <a:pt x="347" y="442"/>
                    <a:pt x="417" y="448"/>
                    <a:pt x="445" y="448"/>
                  </a:cubicBezTo>
                  <a:cubicBezTo>
                    <a:pt x="521" y="448"/>
                    <a:pt x="563" y="386"/>
                    <a:pt x="588" y="328"/>
                  </a:cubicBezTo>
                  <a:cubicBezTo>
                    <a:pt x="622" y="249"/>
                    <a:pt x="655" y="118"/>
                    <a:pt x="655" y="70"/>
                  </a:cubicBezTo>
                  <a:cubicBezTo>
                    <a:pt x="655" y="14"/>
                    <a:pt x="627" y="0"/>
                    <a:pt x="610" y="0"/>
                  </a:cubicBezTo>
                  <a:cubicBezTo>
                    <a:pt x="585" y="0"/>
                    <a:pt x="560" y="25"/>
                    <a:pt x="560" y="48"/>
                  </a:cubicBezTo>
                  <a:cubicBezTo>
                    <a:pt x="560" y="62"/>
                    <a:pt x="568" y="67"/>
                    <a:pt x="577" y="76"/>
                  </a:cubicBezTo>
                  <a:cubicBezTo>
                    <a:pt x="588" y="84"/>
                    <a:pt x="610" y="112"/>
                    <a:pt x="610" y="160"/>
                  </a:cubicBezTo>
                  <a:cubicBezTo>
                    <a:pt x="610" y="193"/>
                    <a:pt x="582" y="288"/>
                    <a:pt x="557" y="339"/>
                  </a:cubicBezTo>
                  <a:cubicBezTo>
                    <a:pt x="532" y="392"/>
                    <a:pt x="498" y="426"/>
                    <a:pt x="448" y="426"/>
                  </a:cubicBezTo>
                  <a:cubicBezTo>
                    <a:pt x="403" y="426"/>
                    <a:pt x="375" y="398"/>
                    <a:pt x="375" y="342"/>
                  </a:cubicBezTo>
                  <a:cubicBezTo>
                    <a:pt x="375" y="314"/>
                    <a:pt x="384" y="283"/>
                    <a:pt x="386" y="269"/>
                  </a:cubicBezTo>
                  <a:lnTo>
                    <a:pt x="428" y="101"/>
                  </a:lnTo>
                </a:path>
              </a:pathLst>
            </a:custGeom>
            <a:solidFill>
              <a:srgbClr val="000000"/>
            </a:solidFill>
            <a:ln w="12600">
              <a:noFill/>
            </a:ln>
          </p:spPr>
        </p:sp>
        <p:sp>
          <p:nvSpPr>
            <p:cNvPr id="288" name="Freeform 55"/>
            <p:cNvSpPr/>
            <p:nvPr/>
          </p:nvSpPr>
          <p:spPr>
            <a:xfrm>
              <a:off x="6519600" y="4337280"/>
              <a:ext cx="111240" cy="165600"/>
            </a:xfrm>
            <a:custGeom>
              <a:avLst/>
              <a:gdLst/>
              <a:ahLst/>
              <a:cxnLst/>
              <a:rect l="0" t="0" r="r" b="b"/>
              <a:pathLst>
                <a:path w="309" h="460">
                  <a:moveTo>
                    <a:pt x="308" y="333"/>
                  </a:moveTo>
                  <a:lnTo>
                    <a:pt x="283" y="333"/>
                  </a:lnTo>
                  <a:cubicBezTo>
                    <a:pt x="283" y="350"/>
                    <a:pt x="274" y="389"/>
                    <a:pt x="266" y="398"/>
                  </a:cubicBezTo>
                  <a:cubicBezTo>
                    <a:pt x="260" y="400"/>
                    <a:pt x="207" y="400"/>
                    <a:pt x="196" y="400"/>
                  </a:cubicBezTo>
                  <a:lnTo>
                    <a:pt x="70" y="400"/>
                  </a:lnTo>
                  <a:cubicBezTo>
                    <a:pt x="143" y="336"/>
                    <a:pt x="165" y="316"/>
                    <a:pt x="207" y="286"/>
                  </a:cubicBezTo>
                  <a:cubicBezTo>
                    <a:pt x="260" y="244"/>
                    <a:pt x="308" y="202"/>
                    <a:pt x="308" y="134"/>
                  </a:cubicBezTo>
                  <a:cubicBezTo>
                    <a:pt x="308" y="50"/>
                    <a:pt x="232" y="0"/>
                    <a:pt x="146" y="0"/>
                  </a:cubicBezTo>
                  <a:cubicBezTo>
                    <a:pt x="59" y="0"/>
                    <a:pt x="0" y="62"/>
                    <a:pt x="0" y="123"/>
                  </a:cubicBezTo>
                  <a:cubicBezTo>
                    <a:pt x="0" y="160"/>
                    <a:pt x="31" y="162"/>
                    <a:pt x="36" y="162"/>
                  </a:cubicBezTo>
                  <a:cubicBezTo>
                    <a:pt x="53" y="162"/>
                    <a:pt x="73" y="151"/>
                    <a:pt x="73" y="126"/>
                  </a:cubicBezTo>
                  <a:cubicBezTo>
                    <a:pt x="73" y="115"/>
                    <a:pt x="70" y="90"/>
                    <a:pt x="34" y="90"/>
                  </a:cubicBezTo>
                  <a:cubicBezTo>
                    <a:pt x="53" y="39"/>
                    <a:pt x="101" y="25"/>
                    <a:pt x="134" y="25"/>
                  </a:cubicBezTo>
                  <a:cubicBezTo>
                    <a:pt x="204" y="25"/>
                    <a:pt x="241" y="78"/>
                    <a:pt x="241" y="134"/>
                  </a:cubicBezTo>
                  <a:cubicBezTo>
                    <a:pt x="241" y="196"/>
                    <a:pt x="196" y="244"/>
                    <a:pt x="174" y="269"/>
                  </a:cubicBezTo>
                  <a:lnTo>
                    <a:pt x="6" y="434"/>
                  </a:lnTo>
                  <a:cubicBezTo>
                    <a:pt x="0" y="440"/>
                    <a:pt x="0" y="440"/>
                    <a:pt x="0" y="459"/>
                  </a:cubicBezTo>
                  <a:lnTo>
                    <a:pt x="286" y="459"/>
                  </a:lnTo>
                  <a:lnTo>
                    <a:pt x="308" y="333"/>
                  </a:lnTo>
                </a:path>
              </a:pathLst>
            </a:custGeom>
            <a:solidFill>
              <a:srgbClr val="000000"/>
            </a:solidFill>
            <a:ln w="12600">
              <a:noFill/>
            </a:ln>
          </p:spPr>
        </p:sp>
        <p:sp>
          <p:nvSpPr>
            <p:cNvPr id="289" name="Freeform 56"/>
            <p:cNvSpPr/>
            <p:nvPr/>
          </p:nvSpPr>
          <p:spPr>
            <a:xfrm>
              <a:off x="6930720" y="3967200"/>
              <a:ext cx="214920" cy="243360"/>
            </a:xfrm>
            <a:custGeom>
              <a:avLst/>
              <a:gdLst/>
              <a:ahLst/>
              <a:cxnLst/>
              <a:rect l="0" t="0" r="r" b="b"/>
              <a:pathLst>
                <a:path w="597" h="676">
                  <a:moveTo>
                    <a:pt x="330" y="78"/>
                  </a:moveTo>
                  <a:cubicBezTo>
                    <a:pt x="339" y="42"/>
                    <a:pt x="344" y="31"/>
                    <a:pt x="437" y="31"/>
                  </a:cubicBezTo>
                  <a:cubicBezTo>
                    <a:pt x="465" y="31"/>
                    <a:pt x="473" y="31"/>
                    <a:pt x="473" y="11"/>
                  </a:cubicBezTo>
                  <a:cubicBezTo>
                    <a:pt x="473" y="0"/>
                    <a:pt x="462" y="0"/>
                    <a:pt x="456" y="0"/>
                  </a:cubicBezTo>
                  <a:cubicBezTo>
                    <a:pt x="426" y="0"/>
                    <a:pt x="344" y="3"/>
                    <a:pt x="311" y="3"/>
                  </a:cubicBezTo>
                  <a:cubicBezTo>
                    <a:pt x="283" y="3"/>
                    <a:pt x="210" y="0"/>
                    <a:pt x="179" y="0"/>
                  </a:cubicBezTo>
                  <a:cubicBezTo>
                    <a:pt x="174" y="0"/>
                    <a:pt x="162" y="0"/>
                    <a:pt x="162" y="20"/>
                  </a:cubicBezTo>
                  <a:cubicBezTo>
                    <a:pt x="162" y="31"/>
                    <a:pt x="171" y="31"/>
                    <a:pt x="188" y="31"/>
                  </a:cubicBezTo>
                  <a:cubicBezTo>
                    <a:pt x="190" y="31"/>
                    <a:pt x="210" y="31"/>
                    <a:pt x="227" y="34"/>
                  </a:cubicBezTo>
                  <a:cubicBezTo>
                    <a:pt x="244" y="34"/>
                    <a:pt x="252" y="36"/>
                    <a:pt x="252" y="48"/>
                  </a:cubicBezTo>
                  <a:cubicBezTo>
                    <a:pt x="252" y="53"/>
                    <a:pt x="252" y="56"/>
                    <a:pt x="249" y="67"/>
                  </a:cubicBezTo>
                  <a:lnTo>
                    <a:pt x="118" y="599"/>
                  </a:lnTo>
                  <a:cubicBezTo>
                    <a:pt x="106" y="636"/>
                    <a:pt x="104" y="644"/>
                    <a:pt x="28" y="644"/>
                  </a:cubicBezTo>
                  <a:cubicBezTo>
                    <a:pt x="11" y="644"/>
                    <a:pt x="0" y="644"/>
                    <a:pt x="0" y="664"/>
                  </a:cubicBezTo>
                  <a:cubicBezTo>
                    <a:pt x="0" y="675"/>
                    <a:pt x="8" y="675"/>
                    <a:pt x="28" y="675"/>
                  </a:cubicBezTo>
                  <a:lnTo>
                    <a:pt x="484" y="675"/>
                  </a:lnTo>
                  <a:cubicBezTo>
                    <a:pt x="510" y="675"/>
                    <a:pt x="510" y="675"/>
                    <a:pt x="515" y="658"/>
                  </a:cubicBezTo>
                  <a:lnTo>
                    <a:pt x="594" y="445"/>
                  </a:lnTo>
                  <a:cubicBezTo>
                    <a:pt x="596" y="434"/>
                    <a:pt x="596" y="431"/>
                    <a:pt x="596" y="431"/>
                  </a:cubicBezTo>
                  <a:cubicBezTo>
                    <a:pt x="596" y="426"/>
                    <a:pt x="594" y="420"/>
                    <a:pt x="585" y="420"/>
                  </a:cubicBezTo>
                  <a:cubicBezTo>
                    <a:pt x="577" y="420"/>
                    <a:pt x="577" y="426"/>
                    <a:pt x="568" y="440"/>
                  </a:cubicBezTo>
                  <a:cubicBezTo>
                    <a:pt x="535" y="532"/>
                    <a:pt x="490" y="644"/>
                    <a:pt x="319" y="644"/>
                  </a:cubicBezTo>
                  <a:lnTo>
                    <a:pt x="227" y="644"/>
                  </a:lnTo>
                  <a:cubicBezTo>
                    <a:pt x="213" y="644"/>
                    <a:pt x="213" y="644"/>
                    <a:pt x="204" y="644"/>
                  </a:cubicBezTo>
                  <a:cubicBezTo>
                    <a:pt x="196" y="641"/>
                    <a:pt x="193" y="641"/>
                    <a:pt x="193" y="633"/>
                  </a:cubicBezTo>
                  <a:cubicBezTo>
                    <a:pt x="193" y="630"/>
                    <a:pt x="193" y="627"/>
                    <a:pt x="199" y="610"/>
                  </a:cubicBezTo>
                  <a:lnTo>
                    <a:pt x="330" y="78"/>
                  </a:lnTo>
                </a:path>
              </a:pathLst>
            </a:custGeom>
            <a:solidFill>
              <a:srgbClr val="000000"/>
            </a:solidFill>
            <a:ln w="12600">
              <a:noFill/>
            </a:ln>
          </p:spPr>
        </p:sp>
        <p:sp>
          <p:nvSpPr>
            <p:cNvPr id="290" name="Freeform 57"/>
            <p:cNvSpPr/>
            <p:nvPr/>
          </p:nvSpPr>
          <p:spPr>
            <a:xfrm>
              <a:off x="7166520" y="4135680"/>
              <a:ext cx="118440" cy="130320"/>
            </a:xfrm>
            <a:custGeom>
              <a:avLst/>
              <a:gdLst/>
              <a:ahLst/>
              <a:cxnLst/>
              <a:rect l="0" t="0" r="r" b="b"/>
              <a:pathLst>
                <a:path w="329" h="362">
                  <a:moveTo>
                    <a:pt x="305" y="174"/>
                  </a:moveTo>
                  <a:cubicBezTo>
                    <a:pt x="322" y="174"/>
                    <a:pt x="328" y="174"/>
                    <a:pt x="328" y="154"/>
                  </a:cubicBezTo>
                  <a:cubicBezTo>
                    <a:pt x="328" y="84"/>
                    <a:pt x="288" y="0"/>
                    <a:pt x="176" y="0"/>
                  </a:cubicBezTo>
                  <a:cubicBezTo>
                    <a:pt x="78" y="0"/>
                    <a:pt x="0" y="81"/>
                    <a:pt x="0" y="179"/>
                  </a:cubicBezTo>
                  <a:cubicBezTo>
                    <a:pt x="0" y="283"/>
                    <a:pt x="87" y="361"/>
                    <a:pt x="185" y="361"/>
                  </a:cubicBezTo>
                  <a:cubicBezTo>
                    <a:pt x="286" y="361"/>
                    <a:pt x="328" y="277"/>
                    <a:pt x="328" y="258"/>
                  </a:cubicBezTo>
                  <a:cubicBezTo>
                    <a:pt x="328" y="255"/>
                    <a:pt x="325" y="246"/>
                    <a:pt x="314" y="246"/>
                  </a:cubicBezTo>
                  <a:cubicBezTo>
                    <a:pt x="305" y="246"/>
                    <a:pt x="302" y="252"/>
                    <a:pt x="302" y="258"/>
                  </a:cubicBezTo>
                  <a:cubicBezTo>
                    <a:pt x="274" y="336"/>
                    <a:pt x="204" y="336"/>
                    <a:pt x="190" y="336"/>
                  </a:cubicBezTo>
                  <a:cubicBezTo>
                    <a:pt x="154" y="336"/>
                    <a:pt x="118" y="319"/>
                    <a:pt x="95" y="283"/>
                  </a:cubicBezTo>
                  <a:cubicBezTo>
                    <a:pt x="70" y="246"/>
                    <a:pt x="70" y="196"/>
                    <a:pt x="70" y="174"/>
                  </a:cubicBezTo>
                  <a:lnTo>
                    <a:pt x="305" y="174"/>
                  </a:lnTo>
                  <a:moveTo>
                    <a:pt x="73" y="151"/>
                  </a:moveTo>
                  <a:cubicBezTo>
                    <a:pt x="78" y="42"/>
                    <a:pt x="146" y="22"/>
                    <a:pt x="176" y="22"/>
                  </a:cubicBezTo>
                  <a:cubicBezTo>
                    <a:pt x="269" y="22"/>
                    <a:pt x="272" y="134"/>
                    <a:pt x="272" y="151"/>
                  </a:cubicBezTo>
                  <a:lnTo>
                    <a:pt x="73" y="151"/>
                  </a:lnTo>
                </a:path>
              </a:pathLst>
            </a:custGeom>
            <a:solidFill>
              <a:srgbClr val="000000"/>
            </a:solidFill>
            <a:ln w="12600">
              <a:noFill/>
            </a:ln>
          </p:spPr>
        </p:sp>
        <p:sp>
          <p:nvSpPr>
            <p:cNvPr id="291" name="Freeform 58"/>
            <p:cNvSpPr/>
            <p:nvPr/>
          </p:nvSpPr>
          <p:spPr>
            <a:xfrm>
              <a:off x="7344000" y="3943080"/>
              <a:ext cx="83880" cy="355320"/>
            </a:xfrm>
            <a:custGeom>
              <a:avLst/>
              <a:gdLst/>
              <a:ahLst/>
              <a:cxnLst/>
              <a:rect l="0" t="0" r="r" b="b"/>
              <a:pathLst>
                <a:path w="233" h="987">
                  <a:moveTo>
                    <a:pt x="232" y="977"/>
                  </a:moveTo>
                  <a:cubicBezTo>
                    <a:pt x="232" y="974"/>
                    <a:pt x="232" y="972"/>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6"/>
                    <a:pt x="221" y="986"/>
                  </a:cubicBezTo>
                  <a:cubicBezTo>
                    <a:pt x="227" y="986"/>
                    <a:pt x="232" y="983"/>
                    <a:pt x="232" y="977"/>
                  </a:cubicBezTo>
                </a:path>
              </a:pathLst>
            </a:custGeom>
            <a:solidFill>
              <a:srgbClr val="000000"/>
            </a:solidFill>
            <a:ln w="12600">
              <a:noFill/>
            </a:ln>
          </p:spPr>
        </p:sp>
        <p:sp>
          <p:nvSpPr>
            <p:cNvPr id="292" name="Freeform 59"/>
            <p:cNvSpPr/>
            <p:nvPr/>
          </p:nvSpPr>
          <p:spPr>
            <a:xfrm>
              <a:off x="7450920" y="405180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293" name="Freeform 60"/>
            <p:cNvSpPr/>
            <p:nvPr/>
          </p:nvSpPr>
          <p:spPr>
            <a:xfrm>
              <a:off x="7682760" y="4090320"/>
              <a:ext cx="56880" cy="175680"/>
            </a:xfrm>
            <a:custGeom>
              <a:avLst/>
              <a:gdLst/>
              <a:ahLst/>
              <a:cxnLst/>
              <a:rect l="0" t="0" r="r" b="b"/>
              <a:pathLst>
                <a:path w="158" h="488">
                  <a:moveTo>
                    <a:pt x="154" y="20"/>
                  </a:moveTo>
                  <a:cubicBezTo>
                    <a:pt x="154" y="20"/>
                    <a:pt x="157" y="11"/>
                    <a:pt x="157" y="8"/>
                  </a:cubicBezTo>
                  <a:cubicBezTo>
                    <a:pt x="157" y="6"/>
                    <a:pt x="154" y="0"/>
                    <a:pt x="146" y="0"/>
                  </a:cubicBezTo>
                  <a:cubicBezTo>
                    <a:pt x="132" y="0"/>
                    <a:pt x="73" y="6"/>
                    <a:pt x="56" y="6"/>
                  </a:cubicBezTo>
                  <a:cubicBezTo>
                    <a:pt x="50" y="8"/>
                    <a:pt x="42" y="8"/>
                    <a:pt x="42" y="22"/>
                  </a:cubicBezTo>
                  <a:cubicBezTo>
                    <a:pt x="42" y="34"/>
                    <a:pt x="50" y="34"/>
                    <a:pt x="59" y="34"/>
                  </a:cubicBezTo>
                  <a:cubicBezTo>
                    <a:pt x="92" y="34"/>
                    <a:pt x="92" y="36"/>
                    <a:pt x="92" y="42"/>
                  </a:cubicBezTo>
                  <a:cubicBezTo>
                    <a:pt x="92" y="48"/>
                    <a:pt x="92" y="53"/>
                    <a:pt x="90" y="59"/>
                  </a:cubicBezTo>
                  <a:lnTo>
                    <a:pt x="3" y="400"/>
                  </a:lnTo>
                  <a:cubicBezTo>
                    <a:pt x="0" y="406"/>
                    <a:pt x="0" y="414"/>
                    <a:pt x="0" y="423"/>
                  </a:cubicBezTo>
                  <a:cubicBezTo>
                    <a:pt x="0" y="468"/>
                    <a:pt x="39" y="487"/>
                    <a:pt x="73" y="487"/>
                  </a:cubicBezTo>
                  <a:cubicBezTo>
                    <a:pt x="90" y="487"/>
                    <a:pt x="112" y="482"/>
                    <a:pt x="129" y="451"/>
                  </a:cubicBezTo>
                  <a:cubicBezTo>
                    <a:pt x="146" y="426"/>
                    <a:pt x="154" y="384"/>
                    <a:pt x="154" y="381"/>
                  </a:cubicBezTo>
                  <a:cubicBezTo>
                    <a:pt x="154" y="372"/>
                    <a:pt x="146" y="372"/>
                    <a:pt x="143" y="372"/>
                  </a:cubicBezTo>
                  <a:cubicBezTo>
                    <a:pt x="134" y="372"/>
                    <a:pt x="132" y="378"/>
                    <a:pt x="129" y="389"/>
                  </a:cubicBezTo>
                  <a:cubicBezTo>
                    <a:pt x="120" y="423"/>
                    <a:pt x="106" y="468"/>
                    <a:pt x="76" y="468"/>
                  </a:cubicBezTo>
                  <a:cubicBezTo>
                    <a:pt x="59" y="468"/>
                    <a:pt x="53" y="451"/>
                    <a:pt x="53" y="434"/>
                  </a:cubicBezTo>
                  <a:cubicBezTo>
                    <a:pt x="53" y="426"/>
                    <a:pt x="56" y="414"/>
                    <a:pt x="56" y="406"/>
                  </a:cubicBezTo>
                  <a:lnTo>
                    <a:pt x="154" y="20"/>
                  </a:lnTo>
                </a:path>
              </a:pathLst>
            </a:custGeom>
            <a:solidFill>
              <a:srgbClr val="000000"/>
            </a:solidFill>
            <a:ln w="12600">
              <a:noFill/>
            </a:ln>
          </p:spPr>
        </p:sp>
        <p:sp>
          <p:nvSpPr>
            <p:cNvPr id="294" name="Freeform 61"/>
            <p:cNvSpPr/>
            <p:nvPr/>
          </p:nvSpPr>
          <p:spPr>
            <a:xfrm>
              <a:off x="7796520" y="3943080"/>
              <a:ext cx="83880" cy="355320"/>
            </a:xfrm>
            <a:custGeom>
              <a:avLst/>
              <a:gdLst/>
              <a:ahLst/>
              <a:cxnLst/>
              <a:rect l="0" t="0" r="r" b="b"/>
              <a:pathLst>
                <a:path w="233" h="987">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2"/>
                    <a:pt x="0" y="974"/>
                    <a:pt x="0" y="977"/>
                  </a:cubicBezTo>
                  <a:cubicBezTo>
                    <a:pt x="0" y="983"/>
                    <a:pt x="3" y="986"/>
                    <a:pt x="11" y="986"/>
                  </a:cubicBezTo>
                  <a:cubicBezTo>
                    <a:pt x="20" y="986"/>
                    <a:pt x="109" y="918"/>
                    <a:pt x="168" y="795"/>
                  </a:cubicBezTo>
                  <a:cubicBezTo>
                    <a:pt x="218" y="686"/>
                    <a:pt x="232" y="577"/>
                    <a:pt x="232" y="493"/>
                  </a:cubicBezTo>
                </a:path>
              </a:pathLst>
            </a:custGeom>
            <a:solidFill>
              <a:srgbClr val="000000"/>
            </a:solidFill>
            <a:ln w="12600">
              <a:noFill/>
            </a:ln>
          </p:spPr>
        </p:sp>
        <p:sp>
          <p:nvSpPr>
            <p:cNvPr id="295" name="Freeform 62"/>
            <p:cNvSpPr/>
            <p:nvPr/>
          </p:nvSpPr>
          <p:spPr>
            <a:xfrm>
              <a:off x="6916680" y="4352400"/>
              <a:ext cx="999360" cy="15480"/>
            </a:xfrm>
            <a:custGeom>
              <a:avLst/>
              <a:gdLst/>
              <a:ahLst/>
              <a:cxnLst/>
              <a:rect l="0" t="0" r="r" b="b"/>
              <a:pathLst>
                <a:path w="2776" h="43">
                  <a:moveTo>
                    <a:pt x="1386" y="42"/>
                  </a:moveTo>
                  <a:lnTo>
                    <a:pt x="0" y="42"/>
                  </a:lnTo>
                  <a:lnTo>
                    <a:pt x="0" y="0"/>
                  </a:lnTo>
                  <a:lnTo>
                    <a:pt x="2775" y="0"/>
                  </a:lnTo>
                  <a:lnTo>
                    <a:pt x="2775" y="42"/>
                  </a:lnTo>
                  <a:lnTo>
                    <a:pt x="1386" y="42"/>
                  </a:lnTo>
                </a:path>
              </a:pathLst>
            </a:custGeom>
            <a:solidFill>
              <a:srgbClr val="000000"/>
            </a:solidFill>
            <a:ln w="12600">
              <a:noFill/>
            </a:ln>
          </p:spPr>
        </p:sp>
        <p:sp>
          <p:nvSpPr>
            <p:cNvPr id="296" name="Freeform 63"/>
            <p:cNvSpPr/>
            <p:nvPr/>
          </p:nvSpPr>
          <p:spPr>
            <a:xfrm>
              <a:off x="7012440" y="4534560"/>
              <a:ext cx="185760" cy="227160"/>
            </a:xfrm>
            <a:custGeom>
              <a:avLst/>
              <a:gdLst/>
              <a:ahLst/>
              <a:cxnLst/>
              <a:rect l="0" t="0" r="r" b="b"/>
              <a:pathLst>
                <a:path w="516" h="631">
                  <a:moveTo>
                    <a:pt x="76" y="557"/>
                  </a:moveTo>
                  <a:cubicBezTo>
                    <a:pt x="67" y="591"/>
                    <a:pt x="67" y="599"/>
                    <a:pt x="22" y="599"/>
                  </a:cubicBezTo>
                  <a:cubicBezTo>
                    <a:pt x="11" y="599"/>
                    <a:pt x="0" y="599"/>
                    <a:pt x="0" y="616"/>
                  </a:cubicBezTo>
                  <a:cubicBezTo>
                    <a:pt x="0" y="624"/>
                    <a:pt x="6" y="630"/>
                    <a:pt x="14" y="630"/>
                  </a:cubicBezTo>
                  <a:cubicBezTo>
                    <a:pt x="39" y="630"/>
                    <a:pt x="67" y="624"/>
                    <a:pt x="95" y="624"/>
                  </a:cubicBezTo>
                  <a:cubicBezTo>
                    <a:pt x="129" y="624"/>
                    <a:pt x="162" y="630"/>
                    <a:pt x="193" y="630"/>
                  </a:cubicBezTo>
                  <a:cubicBezTo>
                    <a:pt x="199" y="630"/>
                    <a:pt x="213" y="630"/>
                    <a:pt x="213" y="608"/>
                  </a:cubicBezTo>
                  <a:cubicBezTo>
                    <a:pt x="213" y="599"/>
                    <a:pt x="202" y="599"/>
                    <a:pt x="188" y="599"/>
                  </a:cubicBezTo>
                  <a:cubicBezTo>
                    <a:pt x="137" y="599"/>
                    <a:pt x="137" y="591"/>
                    <a:pt x="137" y="582"/>
                  </a:cubicBezTo>
                  <a:cubicBezTo>
                    <a:pt x="137" y="571"/>
                    <a:pt x="179" y="409"/>
                    <a:pt x="188" y="384"/>
                  </a:cubicBezTo>
                  <a:cubicBezTo>
                    <a:pt x="199" y="414"/>
                    <a:pt x="227" y="448"/>
                    <a:pt x="277" y="448"/>
                  </a:cubicBezTo>
                  <a:cubicBezTo>
                    <a:pt x="392" y="448"/>
                    <a:pt x="515" y="302"/>
                    <a:pt x="515" y="157"/>
                  </a:cubicBezTo>
                  <a:cubicBezTo>
                    <a:pt x="515" y="64"/>
                    <a:pt x="459" y="0"/>
                    <a:pt x="384" y="0"/>
                  </a:cubicBezTo>
                  <a:cubicBezTo>
                    <a:pt x="336" y="0"/>
                    <a:pt x="288" y="36"/>
                    <a:pt x="255" y="73"/>
                  </a:cubicBezTo>
                  <a:cubicBezTo>
                    <a:pt x="246" y="20"/>
                    <a:pt x="202" y="0"/>
                    <a:pt x="165" y="0"/>
                  </a:cubicBezTo>
                  <a:cubicBezTo>
                    <a:pt x="120" y="0"/>
                    <a:pt x="101" y="39"/>
                    <a:pt x="92" y="56"/>
                  </a:cubicBezTo>
                  <a:cubicBezTo>
                    <a:pt x="76" y="90"/>
                    <a:pt x="62" y="148"/>
                    <a:pt x="62" y="151"/>
                  </a:cubicBezTo>
                  <a:cubicBezTo>
                    <a:pt x="62" y="162"/>
                    <a:pt x="73" y="162"/>
                    <a:pt x="76" y="162"/>
                  </a:cubicBezTo>
                  <a:cubicBezTo>
                    <a:pt x="84" y="162"/>
                    <a:pt x="84" y="162"/>
                    <a:pt x="92" y="140"/>
                  </a:cubicBezTo>
                  <a:cubicBezTo>
                    <a:pt x="109" y="70"/>
                    <a:pt x="129" y="22"/>
                    <a:pt x="162" y="22"/>
                  </a:cubicBezTo>
                  <a:cubicBezTo>
                    <a:pt x="179" y="22"/>
                    <a:pt x="193" y="31"/>
                    <a:pt x="193" y="67"/>
                  </a:cubicBezTo>
                  <a:cubicBezTo>
                    <a:pt x="193" y="90"/>
                    <a:pt x="190" y="101"/>
                    <a:pt x="188" y="118"/>
                  </a:cubicBezTo>
                  <a:lnTo>
                    <a:pt x="76" y="557"/>
                  </a:lnTo>
                  <a:moveTo>
                    <a:pt x="249" y="129"/>
                  </a:moveTo>
                  <a:cubicBezTo>
                    <a:pt x="258" y="101"/>
                    <a:pt x="283" y="73"/>
                    <a:pt x="302" y="59"/>
                  </a:cubicBezTo>
                  <a:cubicBezTo>
                    <a:pt x="336" y="28"/>
                    <a:pt x="364" y="22"/>
                    <a:pt x="381" y="22"/>
                  </a:cubicBezTo>
                  <a:cubicBezTo>
                    <a:pt x="423" y="22"/>
                    <a:pt x="445" y="56"/>
                    <a:pt x="445" y="115"/>
                  </a:cubicBezTo>
                  <a:cubicBezTo>
                    <a:pt x="445" y="174"/>
                    <a:pt x="412" y="286"/>
                    <a:pt x="395" y="325"/>
                  </a:cubicBezTo>
                  <a:cubicBezTo>
                    <a:pt x="361" y="395"/>
                    <a:pt x="314" y="426"/>
                    <a:pt x="277" y="426"/>
                  </a:cubicBezTo>
                  <a:cubicBezTo>
                    <a:pt x="213" y="426"/>
                    <a:pt x="199" y="344"/>
                    <a:pt x="199" y="339"/>
                  </a:cubicBezTo>
                  <a:cubicBezTo>
                    <a:pt x="199" y="336"/>
                    <a:pt x="199" y="333"/>
                    <a:pt x="202" y="322"/>
                  </a:cubicBezTo>
                  <a:lnTo>
                    <a:pt x="249" y="129"/>
                  </a:lnTo>
                </a:path>
              </a:pathLst>
            </a:custGeom>
            <a:solidFill>
              <a:srgbClr val="000000"/>
            </a:solidFill>
            <a:ln w="12600">
              <a:noFill/>
            </a:ln>
          </p:spPr>
        </p:sp>
        <p:sp>
          <p:nvSpPr>
            <p:cNvPr id="297" name="Freeform 64"/>
            <p:cNvSpPr/>
            <p:nvPr/>
          </p:nvSpPr>
          <p:spPr>
            <a:xfrm>
              <a:off x="7237080" y="4425840"/>
              <a:ext cx="83880" cy="355320"/>
            </a:xfrm>
            <a:custGeom>
              <a:avLst/>
              <a:gdLst/>
              <a:ahLst/>
              <a:cxnLst/>
              <a:rect l="0" t="0" r="r" b="b"/>
              <a:pathLst>
                <a:path w="233" h="987">
                  <a:moveTo>
                    <a:pt x="232" y="977"/>
                  </a:moveTo>
                  <a:cubicBezTo>
                    <a:pt x="232" y="974"/>
                    <a:pt x="232" y="972"/>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6"/>
                    <a:pt x="221" y="986"/>
                  </a:cubicBezTo>
                  <a:cubicBezTo>
                    <a:pt x="227" y="986"/>
                    <a:pt x="232" y="983"/>
                    <a:pt x="232" y="977"/>
                  </a:cubicBezTo>
                </a:path>
              </a:pathLst>
            </a:custGeom>
            <a:solidFill>
              <a:srgbClr val="000000"/>
            </a:solidFill>
            <a:ln w="12600">
              <a:noFill/>
            </a:ln>
          </p:spPr>
        </p:sp>
        <p:sp>
          <p:nvSpPr>
            <p:cNvPr id="298" name="Freeform 65"/>
            <p:cNvSpPr/>
            <p:nvPr/>
          </p:nvSpPr>
          <p:spPr>
            <a:xfrm>
              <a:off x="7344000" y="453456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299" name="Freeform 66"/>
            <p:cNvSpPr/>
            <p:nvPr/>
          </p:nvSpPr>
          <p:spPr>
            <a:xfrm>
              <a:off x="7575840" y="4572000"/>
              <a:ext cx="56880" cy="175680"/>
            </a:xfrm>
            <a:custGeom>
              <a:avLst/>
              <a:gdLst/>
              <a:ahLst/>
              <a:cxnLst/>
              <a:rect l="0" t="0" r="r" b="b"/>
              <a:pathLst>
                <a:path w="158" h="488">
                  <a:moveTo>
                    <a:pt x="154" y="20"/>
                  </a:moveTo>
                  <a:cubicBezTo>
                    <a:pt x="154" y="20"/>
                    <a:pt x="157" y="11"/>
                    <a:pt x="157" y="8"/>
                  </a:cubicBezTo>
                  <a:cubicBezTo>
                    <a:pt x="157" y="6"/>
                    <a:pt x="154" y="0"/>
                    <a:pt x="146" y="0"/>
                  </a:cubicBezTo>
                  <a:cubicBezTo>
                    <a:pt x="132" y="0"/>
                    <a:pt x="73" y="6"/>
                    <a:pt x="56" y="6"/>
                  </a:cubicBezTo>
                  <a:cubicBezTo>
                    <a:pt x="50" y="8"/>
                    <a:pt x="42" y="8"/>
                    <a:pt x="42" y="22"/>
                  </a:cubicBezTo>
                  <a:cubicBezTo>
                    <a:pt x="42" y="34"/>
                    <a:pt x="50" y="34"/>
                    <a:pt x="59" y="34"/>
                  </a:cubicBezTo>
                  <a:cubicBezTo>
                    <a:pt x="92" y="34"/>
                    <a:pt x="92" y="36"/>
                    <a:pt x="92" y="42"/>
                  </a:cubicBezTo>
                  <a:cubicBezTo>
                    <a:pt x="92" y="48"/>
                    <a:pt x="92" y="53"/>
                    <a:pt x="90" y="59"/>
                  </a:cubicBezTo>
                  <a:lnTo>
                    <a:pt x="3" y="400"/>
                  </a:lnTo>
                  <a:cubicBezTo>
                    <a:pt x="0" y="406"/>
                    <a:pt x="0" y="414"/>
                    <a:pt x="0" y="423"/>
                  </a:cubicBezTo>
                  <a:cubicBezTo>
                    <a:pt x="0" y="468"/>
                    <a:pt x="39" y="487"/>
                    <a:pt x="73" y="487"/>
                  </a:cubicBezTo>
                  <a:cubicBezTo>
                    <a:pt x="90" y="487"/>
                    <a:pt x="112" y="482"/>
                    <a:pt x="129" y="451"/>
                  </a:cubicBezTo>
                  <a:cubicBezTo>
                    <a:pt x="146" y="426"/>
                    <a:pt x="154" y="384"/>
                    <a:pt x="154" y="381"/>
                  </a:cubicBezTo>
                  <a:cubicBezTo>
                    <a:pt x="154" y="372"/>
                    <a:pt x="146" y="372"/>
                    <a:pt x="143" y="372"/>
                  </a:cubicBezTo>
                  <a:cubicBezTo>
                    <a:pt x="134" y="372"/>
                    <a:pt x="132" y="378"/>
                    <a:pt x="129" y="389"/>
                  </a:cubicBezTo>
                  <a:cubicBezTo>
                    <a:pt x="120" y="423"/>
                    <a:pt x="106" y="468"/>
                    <a:pt x="76" y="468"/>
                  </a:cubicBezTo>
                  <a:cubicBezTo>
                    <a:pt x="59" y="468"/>
                    <a:pt x="53" y="451"/>
                    <a:pt x="53" y="434"/>
                  </a:cubicBezTo>
                  <a:cubicBezTo>
                    <a:pt x="53" y="426"/>
                    <a:pt x="56" y="414"/>
                    <a:pt x="56" y="406"/>
                  </a:cubicBezTo>
                  <a:lnTo>
                    <a:pt x="154" y="20"/>
                  </a:lnTo>
                </a:path>
              </a:pathLst>
            </a:custGeom>
            <a:solidFill>
              <a:srgbClr val="000000"/>
            </a:solidFill>
            <a:ln w="12600">
              <a:noFill/>
            </a:ln>
          </p:spPr>
        </p:sp>
        <p:sp>
          <p:nvSpPr>
            <p:cNvPr id="300" name="Freeform 67"/>
            <p:cNvSpPr/>
            <p:nvPr/>
          </p:nvSpPr>
          <p:spPr>
            <a:xfrm>
              <a:off x="7688880" y="4425840"/>
              <a:ext cx="83880" cy="355320"/>
            </a:xfrm>
            <a:custGeom>
              <a:avLst/>
              <a:gdLst/>
              <a:ahLst/>
              <a:cxnLst/>
              <a:rect l="0" t="0" r="r" b="b"/>
              <a:pathLst>
                <a:path w="233" h="987">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2"/>
                    <a:pt x="0" y="974"/>
                    <a:pt x="0" y="977"/>
                  </a:cubicBezTo>
                  <a:cubicBezTo>
                    <a:pt x="0" y="983"/>
                    <a:pt x="3" y="986"/>
                    <a:pt x="11" y="986"/>
                  </a:cubicBezTo>
                  <a:cubicBezTo>
                    <a:pt x="20" y="986"/>
                    <a:pt x="109" y="918"/>
                    <a:pt x="168" y="795"/>
                  </a:cubicBezTo>
                  <a:cubicBezTo>
                    <a:pt x="218" y="686"/>
                    <a:pt x="232" y="577"/>
                    <a:pt x="232" y="493"/>
                  </a:cubicBezTo>
                </a:path>
              </a:pathLst>
            </a:custGeom>
            <a:solidFill>
              <a:srgbClr val="000000"/>
            </a:solidFill>
            <a:ln w="12600">
              <a:noFill/>
            </a:ln>
          </p:spPr>
        </p:sp>
        <p:sp>
          <p:nvSpPr>
            <p:cNvPr id="301" name="Freeform 68"/>
            <p:cNvSpPr/>
            <p:nvPr/>
          </p:nvSpPr>
          <p:spPr>
            <a:xfrm>
              <a:off x="8034480" y="4199040"/>
              <a:ext cx="177840" cy="324000"/>
            </a:xfrm>
            <a:custGeom>
              <a:avLst/>
              <a:gdLst/>
              <a:ahLst/>
              <a:cxnLst/>
              <a:rect l="0" t="0" r="r" b="b"/>
              <a:pathLst>
                <a:path w="494" h="900">
                  <a:moveTo>
                    <a:pt x="311" y="302"/>
                  </a:moveTo>
                  <a:lnTo>
                    <a:pt x="395" y="302"/>
                  </a:lnTo>
                  <a:cubicBezTo>
                    <a:pt x="414" y="302"/>
                    <a:pt x="426" y="302"/>
                    <a:pt x="426" y="280"/>
                  </a:cubicBezTo>
                  <a:cubicBezTo>
                    <a:pt x="426" y="272"/>
                    <a:pt x="414" y="272"/>
                    <a:pt x="398" y="272"/>
                  </a:cubicBezTo>
                  <a:lnTo>
                    <a:pt x="316" y="272"/>
                  </a:lnTo>
                  <a:lnTo>
                    <a:pt x="339" y="157"/>
                  </a:lnTo>
                  <a:cubicBezTo>
                    <a:pt x="342" y="137"/>
                    <a:pt x="356" y="67"/>
                    <a:pt x="361" y="56"/>
                  </a:cubicBezTo>
                  <a:cubicBezTo>
                    <a:pt x="370" y="36"/>
                    <a:pt x="386" y="22"/>
                    <a:pt x="409" y="22"/>
                  </a:cubicBezTo>
                  <a:cubicBezTo>
                    <a:pt x="412" y="22"/>
                    <a:pt x="437" y="22"/>
                    <a:pt x="456" y="39"/>
                  </a:cubicBezTo>
                  <a:cubicBezTo>
                    <a:pt x="412" y="45"/>
                    <a:pt x="403" y="78"/>
                    <a:pt x="403" y="92"/>
                  </a:cubicBezTo>
                  <a:cubicBezTo>
                    <a:pt x="403" y="115"/>
                    <a:pt x="420" y="126"/>
                    <a:pt x="440" y="126"/>
                  </a:cubicBezTo>
                  <a:cubicBezTo>
                    <a:pt x="465" y="126"/>
                    <a:pt x="493" y="106"/>
                    <a:pt x="493" y="67"/>
                  </a:cubicBezTo>
                  <a:cubicBezTo>
                    <a:pt x="493" y="22"/>
                    <a:pt x="448" y="0"/>
                    <a:pt x="409" y="0"/>
                  </a:cubicBezTo>
                  <a:cubicBezTo>
                    <a:pt x="375" y="0"/>
                    <a:pt x="311" y="17"/>
                    <a:pt x="283" y="115"/>
                  </a:cubicBezTo>
                  <a:cubicBezTo>
                    <a:pt x="277" y="137"/>
                    <a:pt x="274" y="146"/>
                    <a:pt x="249" y="272"/>
                  </a:cubicBezTo>
                  <a:lnTo>
                    <a:pt x="182" y="272"/>
                  </a:lnTo>
                  <a:cubicBezTo>
                    <a:pt x="162" y="272"/>
                    <a:pt x="151" y="272"/>
                    <a:pt x="151" y="288"/>
                  </a:cubicBezTo>
                  <a:cubicBezTo>
                    <a:pt x="151" y="302"/>
                    <a:pt x="160" y="302"/>
                    <a:pt x="179" y="302"/>
                  </a:cubicBezTo>
                  <a:lnTo>
                    <a:pt x="244" y="302"/>
                  </a:lnTo>
                  <a:lnTo>
                    <a:pt x="171" y="692"/>
                  </a:lnTo>
                  <a:cubicBezTo>
                    <a:pt x="151" y="787"/>
                    <a:pt x="134" y="876"/>
                    <a:pt x="84" y="876"/>
                  </a:cubicBezTo>
                  <a:cubicBezTo>
                    <a:pt x="81" y="876"/>
                    <a:pt x="56" y="876"/>
                    <a:pt x="36" y="860"/>
                  </a:cubicBezTo>
                  <a:cubicBezTo>
                    <a:pt x="81" y="857"/>
                    <a:pt x="92" y="820"/>
                    <a:pt x="92" y="806"/>
                  </a:cubicBezTo>
                  <a:cubicBezTo>
                    <a:pt x="92" y="784"/>
                    <a:pt x="73" y="770"/>
                    <a:pt x="53" y="770"/>
                  </a:cubicBezTo>
                  <a:cubicBezTo>
                    <a:pt x="28" y="770"/>
                    <a:pt x="0" y="792"/>
                    <a:pt x="0" y="832"/>
                  </a:cubicBezTo>
                  <a:cubicBezTo>
                    <a:pt x="0" y="874"/>
                    <a:pt x="45" y="899"/>
                    <a:pt x="84" y="899"/>
                  </a:cubicBezTo>
                  <a:cubicBezTo>
                    <a:pt x="137" y="899"/>
                    <a:pt x="179" y="840"/>
                    <a:pt x="196" y="804"/>
                  </a:cubicBezTo>
                  <a:cubicBezTo>
                    <a:pt x="227" y="739"/>
                    <a:pt x="249" y="622"/>
                    <a:pt x="252" y="613"/>
                  </a:cubicBezTo>
                  <a:lnTo>
                    <a:pt x="311" y="302"/>
                  </a:lnTo>
                </a:path>
              </a:pathLst>
            </a:custGeom>
            <a:solidFill>
              <a:srgbClr val="000000"/>
            </a:solidFill>
            <a:ln w="12600">
              <a:noFill/>
            </a:ln>
          </p:spPr>
        </p:sp>
        <p:sp>
          <p:nvSpPr>
            <p:cNvPr id="302" name="Freeform 69"/>
            <p:cNvSpPr/>
            <p:nvPr/>
          </p:nvSpPr>
          <p:spPr>
            <a:xfrm>
              <a:off x="8206920" y="4392720"/>
              <a:ext cx="100080" cy="113400"/>
            </a:xfrm>
            <a:custGeom>
              <a:avLst/>
              <a:gdLst/>
              <a:ahLst/>
              <a:cxnLst/>
              <a:rect l="0" t="0" r="r" b="b"/>
              <a:pathLst>
                <a:path w="278" h="315">
                  <a:moveTo>
                    <a:pt x="249" y="45"/>
                  </a:moveTo>
                  <a:cubicBezTo>
                    <a:pt x="232" y="50"/>
                    <a:pt x="221" y="64"/>
                    <a:pt x="221" y="78"/>
                  </a:cubicBezTo>
                  <a:cubicBezTo>
                    <a:pt x="221" y="95"/>
                    <a:pt x="235" y="101"/>
                    <a:pt x="244" y="101"/>
                  </a:cubicBezTo>
                  <a:cubicBezTo>
                    <a:pt x="252" y="101"/>
                    <a:pt x="277" y="95"/>
                    <a:pt x="277" y="62"/>
                  </a:cubicBezTo>
                  <a:cubicBezTo>
                    <a:pt x="277" y="14"/>
                    <a:pt x="227" y="0"/>
                    <a:pt x="185" y="0"/>
                  </a:cubicBezTo>
                  <a:cubicBezTo>
                    <a:pt x="76" y="0"/>
                    <a:pt x="56" y="81"/>
                    <a:pt x="56" y="101"/>
                  </a:cubicBezTo>
                  <a:cubicBezTo>
                    <a:pt x="56" y="126"/>
                    <a:pt x="73" y="143"/>
                    <a:pt x="81" y="151"/>
                  </a:cubicBezTo>
                  <a:cubicBezTo>
                    <a:pt x="101" y="165"/>
                    <a:pt x="112" y="168"/>
                    <a:pt x="160" y="176"/>
                  </a:cubicBezTo>
                  <a:cubicBezTo>
                    <a:pt x="174" y="179"/>
                    <a:pt x="218" y="188"/>
                    <a:pt x="218" y="224"/>
                  </a:cubicBezTo>
                  <a:cubicBezTo>
                    <a:pt x="218" y="235"/>
                    <a:pt x="213" y="260"/>
                    <a:pt x="182" y="280"/>
                  </a:cubicBezTo>
                  <a:cubicBezTo>
                    <a:pt x="154" y="294"/>
                    <a:pt x="120" y="294"/>
                    <a:pt x="112" y="294"/>
                  </a:cubicBezTo>
                  <a:cubicBezTo>
                    <a:pt x="84" y="294"/>
                    <a:pt x="45" y="288"/>
                    <a:pt x="28" y="266"/>
                  </a:cubicBezTo>
                  <a:cubicBezTo>
                    <a:pt x="53" y="263"/>
                    <a:pt x="67" y="244"/>
                    <a:pt x="67" y="224"/>
                  </a:cubicBezTo>
                  <a:cubicBezTo>
                    <a:pt x="67" y="207"/>
                    <a:pt x="56" y="199"/>
                    <a:pt x="39" y="199"/>
                  </a:cubicBezTo>
                  <a:cubicBezTo>
                    <a:pt x="20" y="199"/>
                    <a:pt x="0" y="216"/>
                    <a:pt x="0" y="246"/>
                  </a:cubicBezTo>
                  <a:cubicBezTo>
                    <a:pt x="0" y="288"/>
                    <a:pt x="45" y="314"/>
                    <a:pt x="112" y="314"/>
                  </a:cubicBezTo>
                  <a:cubicBezTo>
                    <a:pt x="241" y="314"/>
                    <a:pt x="263" y="227"/>
                    <a:pt x="263" y="199"/>
                  </a:cubicBezTo>
                  <a:cubicBezTo>
                    <a:pt x="263" y="134"/>
                    <a:pt x="193" y="123"/>
                    <a:pt x="168" y="118"/>
                  </a:cubicBezTo>
                  <a:cubicBezTo>
                    <a:pt x="162" y="115"/>
                    <a:pt x="143" y="112"/>
                    <a:pt x="140" y="112"/>
                  </a:cubicBezTo>
                  <a:cubicBezTo>
                    <a:pt x="115" y="106"/>
                    <a:pt x="101" y="92"/>
                    <a:pt x="101" y="78"/>
                  </a:cubicBezTo>
                  <a:cubicBezTo>
                    <a:pt x="101" y="62"/>
                    <a:pt x="115" y="42"/>
                    <a:pt x="129" y="34"/>
                  </a:cubicBezTo>
                  <a:cubicBezTo>
                    <a:pt x="148" y="20"/>
                    <a:pt x="174" y="20"/>
                    <a:pt x="185" y="20"/>
                  </a:cubicBezTo>
                  <a:cubicBezTo>
                    <a:pt x="199" y="20"/>
                    <a:pt x="235" y="22"/>
                    <a:pt x="249" y="45"/>
                  </a:cubicBezTo>
                </a:path>
              </a:pathLst>
            </a:custGeom>
            <a:solidFill>
              <a:srgbClr val="000000"/>
            </a:solidFill>
            <a:ln w="12600">
              <a:noFill/>
            </a:ln>
          </p:spPr>
        </p:sp>
        <p:sp>
          <p:nvSpPr>
            <p:cNvPr id="303" name="Freeform 70"/>
            <p:cNvSpPr/>
            <p:nvPr/>
          </p:nvSpPr>
          <p:spPr>
            <a:xfrm>
              <a:off x="8375040" y="4182840"/>
              <a:ext cx="83880" cy="355320"/>
            </a:xfrm>
            <a:custGeom>
              <a:avLst/>
              <a:gdLst/>
              <a:ahLst/>
              <a:cxnLst/>
              <a:rect l="0" t="0" r="r" b="b"/>
              <a:pathLst>
                <a:path w="233" h="987">
                  <a:moveTo>
                    <a:pt x="232" y="977"/>
                  </a:moveTo>
                  <a:cubicBezTo>
                    <a:pt x="232" y="974"/>
                    <a:pt x="232" y="972"/>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6"/>
                    <a:pt x="221" y="986"/>
                  </a:cubicBezTo>
                  <a:cubicBezTo>
                    <a:pt x="227" y="986"/>
                    <a:pt x="232" y="983"/>
                    <a:pt x="232" y="977"/>
                  </a:cubicBezTo>
                </a:path>
              </a:pathLst>
            </a:custGeom>
            <a:solidFill>
              <a:srgbClr val="000000"/>
            </a:solidFill>
            <a:ln w="12600">
              <a:noFill/>
            </a:ln>
          </p:spPr>
        </p:sp>
        <p:sp>
          <p:nvSpPr>
            <p:cNvPr id="304" name="Freeform 71"/>
            <p:cNvSpPr/>
            <p:nvPr/>
          </p:nvSpPr>
          <p:spPr>
            <a:xfrm>
              <a:off x="8481960" y="429192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305" name="Freeform 72"/>
            <p:cNvSpPr/>
            <p:nvPr/>
          </p:nvSpPr>
          <p:spPr>
            <a:xfrm>
              <a:off x="8710920" y="433728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6"/>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8"/>
                    <a:pt x="120" y="342"/>
                    <a:pt x="129" y="322"/>
                  </a:cubicBezTo>
                  <a:cubicBezTo>
                    <a:pt x="134" y="305"/>
                    <a:pt x="160" y="244"/>
                    <a:pt x="162" y="235"/>
                  </a:cubicBezTo>
                  <a:cubicBezTo>
                    <a:pt x="165" y="227"/>
                    <a:pt x="168" y="218"/>
                    <a:pt x="168" y="213"/>
                  </a:cubicBezTo>
                  <a:cubicBezTo>
                    <a:pt x="168" y="179"/>
                    <a:pt x="140" y="154"/>
                    <a:pt x="101" y="154"/>
                  </a:cubicBezTo>
                  <a:cubicBezTo>
                    <a:pt x="31" y="154"/>
                    <a:pt x="0" y="249"/>
                    <a:pt x="0" y="260"/>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000000"/>
            </a:solidFill>
            <a:ln w="12600">
              <a:noFill/>
            </a:ln>
          </p:spPr>
        </p:sp>
        <p:sp>
          <p:nvSpPr>
            <p:cNvPr id="306" name="Freeform 73"/>
            <p:cNvSpPr/>
            <p:nvPr/>
          </p:nvSpPr>
          <p:spPr>
            <a:xfrm>
              <a:off x="8847000" y="4410720"/>
              <a:ext cx="42840" cy="107280"/>
            </a:xfrm>
            <a:custGeom>
              <a:avLst/>
              <a:gdLst/>
              <a:ahLst/>
              <a:cxnLst/>
              <a:rect l="0" t="0" r="r" b="b"/>
              <a:pathLst>
                <a:path w="119" h="298">
                  <a:moveTo>
                    <a:pt x="118" y="104"/>
                  </a:moveTo>
                  <a:cubicBezTo>
                    <a:pt x="118" y="39"/>
                    <a:pt x="92" y="0"/>
                    <a:pt x="53" y="0"/>
                  </a:cubicBezTo>
                  <a:cubicBezTo>
                    <a:pt x="20" y="0"/>
                    <a:pt x="0" y="25"/>
                    <a:pt x="0" y="53"/>
                  </a:cubicBezTo>
                  <a:cubicBezTo>
                    <a:pt x="0" y="78"/>
                    <a:pt x="20" y="106"/>
                    <a:pt x="53" y="106"/>
                  </a:cubicBezTo>
                  <a:cubicBezTo>
                    <a:pt x="64" y="106"/>
                    <a:pt x="78" y="101"/>
                    <a:pt x="90" y="92"/>
                  </a:cubicBezTo>
                  <a:cubicBezTo>
                    <a:pt x="92" y="90"/>
                    <a:pt x="92" y="90"/>
                    <a:pt x="92" y="90"/>
                  </a:cubicBezTo>
                  <a:cubicBezTo>
                    <a:pt x="95" y="90"/>
                    <a:pt x="95" y="90"/>
                    <a:pt x="95" y="104"/>
                  </a:cubicBezTo>
                  <a:cubicBezTo>
                    <a:pt x="95" y="179"/>
                    <a:pt x="62" y="238"/>
                    <a:pt x="28" y="272"/>
                  </a:cubicBezTo>
                  <a:cubicBezTo>
                    <a:pt x="17" y="280"/>
                    <a:pt x="17" y="283"/>
                    <a:pt x="17" y="286"/>
                  </a:cubicBezTo>
                  <a:cubicBezTo>
                    <a:pt x="17" y="294"/>
                    <a:pt x="22" y="297"/>
                    <a:pt x="25" y="297"/>
                  </a:cubicBezTo>
                  <a:cubicBezTo>
                    <a:pt x="36" y="297"/>
                    <a:pt x="118" y="221"/>
                    <a:pt x="118" y="104"/>
                  </a:cubicBezTo>
                </a:path>
              </a:pathLst>
            </a:custGeom>
            <a:solidFill>
              <a:srgbClr val="000000"/>
            </a:solidFill>
            <a:ln w="12600">
              <a:noFill/>
            </a:ln>
          </p:spPr>
        </p:sp>
        <p:sp>
          <p:nvSpPr>
            <p:cNvPr id="307" name="Freeform 74"/>
            <p:cNvSpPr/>
            <p:nvPr/>
          </p:nvSpPr>
          <p:spPr>
            <a:xfrm>
              <a:off x="8978040" y="429192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308" name="Freeform 75"/>
            <p:cNvSpPr/>
            <p:nvPr/>
          </p:nvSpPr>
          <p:spPr>
            <a:xfrm>
              <a:off x="9209880" y="4329000"/>
              <a:ext cx="56880" cy="175680"/>
            </a:xfrm>
            <a:custGeom>
              <a:avLst/>
              <a:gdLst/>
              <a:ahLst/>
              <a:cxnLst/>
              <a:rect l="0" t="0" r="r" b="b"/>
              <a:pathLst>
                <a:path w="158" h="488">
                  <a:moveTo>
                    <a:pt x="154" y="20"/>
                  </a:moveTo>
                  <a:cubicBezTo>
                    <a:pt x="154" y="20"/>
                    <a:pt x="157" y="11"/>
                    <a:pt x="157" y="8"/>
                  </a:cubicBezTo>
                  <a:cubicBezTo>
                    <a:pt x="157" y="6"/>
                    <a:pt x="154" y="0"/>
                    <a:pt x="146" y="0"/>
                  </a:cubicBezTo>
                  <a:cubicBezTo>
                    <a:pt x="132" y="0"/>
                    <a:pt x="73" y="6"/>
                    <a:pt x="56" y="6"/>
                  </a:cubicBezTo>
                  <a:cubicBezTo>
                    <a:pt x="50" y="8"/>
                    <a:pt x="42" y="8"/>
                    <a:pt x="42" y="22"/>
                  </a:cubicBezTo>
                  <a:cubicBezTo>
                    <a:pt x="42" y="34"/>
                    <a:pt x="50" y="34"/>
                    <a:pt x="59" y="34"/>
                  </a:cubicBezTo>
                  <a:cubicBezTo>
                    <a:pt x="92" y="34"/>
                    <a:pt x="92" y="36"/>
                    <a:pt x="92" y="42"/>
                  </a:cubicBezTo>
                  <a:cubicBezTo>
                    <a:pt x="92" y="48"/>
                    <a:pt x="92" y="53"/>
                    <a:pt x="90" y="59"/>
                  </a:cubicBezTo>
                  <a:lnTo>
                    <a:pt x="3" y="400"/>
                  </a:lnTo>
                  <a:cubicBezTo>
                    <a:pt x="0" y="406"/>
                    <a:pt x="0" y="414"/>
                    <a:pt x="0" y="423"/>
                  </a:cubicBezTo>
                  <a:cubicBezTo>
                    <a:pt x="0" y="468"/>
                    <a:pt x="39" y="487"/>
                    <a:pt x="73" y="487"/>
                  </a:cubicBezTo>
                  <a:cubicBezTo>
                    <a:pt x="90" y="487"/>
                    <a:pt x="112" y="482"/>
                    <a:pt x="129" y="451"/>
                  </a:cubicBezTo>
                  <a:cubicBezTo>
                    <a:pt x="146" y="426"/>
                    <a:pt x="154" y="384"/>
                    <a:pt x="154" y="381"/>
                  </a:cubicBezTo>
                  <a:cubicBezTo>
                    <a:pt x="154" y="372"/>
                    <a:pt x="146" y="372"/>
                    <a:pt x="143" y="372"/>
                  </a:cubicBezTo>
                  <a:cubicBezTo>
                    <a:pt x="134" y="372"/>
                    <a:pt x="132" y="378"/>
                    <a:pt x="129" y="389"/>
                  </a:cubicBezTo>
                  <a:cubicBezTo>
                    <a:pt x="120" y="423"/>
                    <a:pt x="106" y="468"/>
                    <a:pt x="76" y="468"/>
                  </a:cubicBezTo>
                  <a:cubicBezTo>
                    <a:pt x="59" y="468"/>
                    <a:pt x="53" y="451"/>
                    <a:pt x="53" y="434"/>
                  </a:cubicBezTo>
                  <a:cubicBezTo>
                    <a:pt x="53" y="426"/>
                    <a:pt x="56" y="414"/>
                    <a:pt x="56" y="406"/>
                  </a:cubicBezTo>
                  <a:lnTo>
                    <a:pt x="154" y="20"/>
                  </a:lnTo>
                </a:path>
              </a:pathLst>
            </a:custGeom>
            <a:solidFill>
              <a:srgbClr val="000000"/>
            </a:solidFill>
            <a:ln w="12600">
              <a:noFill/>
            </a:ln>
          </p:spPr>
        </p:sp>
        <p:sp>
          <p:nvSpPr>
            <p:cNvPr id="309" name="Freeform 76"/>
            <p:cNvSpPr/>
            <p:nvPr/>
          </p:nvSpPr>
          <p:spPr>
            <a:xfrm>
              <a:off x="9323640" y="4182840"/>
              <a:ext cx="83880" cy="355320"/>
            </a:xfrm>
            <a:custGeom>
              <a:avLst/>
              <a:gdLst/>
              <a:ahLst/>
              <a:cxnLst/>
              <a:rect l="0" t="0" r="r" b="b"/>
              <a:pathLst>
                <a:path w="233" h="987">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2"/>
                    <a:pt x="0" y="974"/>
                    <a:pt x="0" y="977"/>
                  </a:cubicBezTo>
                  <a:cubicBezTo>
                    <a:pt x="0" y="983"/>
                    <a:pt x="3" y="986"/>
                    <a:pt x="11" y="986"/>
                  </a:cubicBezTo>
                  <a:cubicBezTo>
                    <a:pt x="20" y="986"/>
                    <a:pt x="109" y="918"/>
                    <a:pt x="168" y="795"/>
                  </a:cubicBezTo>
                  <a:cubicBezTo>
                    <a:pt x="218" y="686"/>
                    <a:pt x="232" y="577"/>
                    <a:pt x="232" y="493"/>
                  </a:cubicBezTo>
                </a:path>
              </a:pathLst>
            </a:custGeom>
            <a:solidFill>
              <a:srgbClr val="000000"/>
            </a:solidFill>
            <a:ln w="12600">
              <a:noFill/>
            </a:ln>
          </p:spPr>
        </p:sp>
        <p:sp>
          <p:nvSpPr>
            <p:cNvPr id="310" name="Freeform 77"/>
            <p:cNvSpPr/>
            <p:nvPr/>
          </p:nvSpPr>
          <p:spPr>
            <a:xfrm>
              <a:off x="8007120" y="4921920"/>
              <a:ext cx="172800" cy="119160"/>
            </a:xfrm>
            <a:custGeom>
              <a:avLst/>
              <a:gdLst/>
              <a:ahLst/>
              <a:cxnLst/>
              <a:rect l="0" t="0" r="r" b="b"/>
              <a:pathLst>
                <a:path w="480" h="331">
                  <a:moveTo>
                    <a:pt x="479" y="241"/>
                  </a:moveTo>
                  <a:cubicBezTo>
                    <a:pt x="479" y="218"/>
                    <a:pt x="479" y="213"/>
                    <a:pt x="465" y="213"/>
                  </a:cubicBezTo>
                  <a:cubicBezTo>
                    <a:pt x="406" y="213"/>
                    <a:pt x="308" y="204"/>
                    <a:pt x="218" y="160"/>
                  </a:cubicBezTo>
                  <a:cubicBezTo>
                    <a:pt x="112" y="106"/>
                    <a:pt x="70" y="45"/>
                    <a:pt x="45" y="6"/>
                  </a:cubicBezTo>
                  <a:cubicBezTo>
                    <a:pt x="42" y="0"/>
                    <a:pt x="36" y="0"/>
                    <a:pt x="22" y="0"/>
                  </a:cubicBezTo>
                  <a:cubicBezTo>
                    <a:pt x="0" y="0"/>
                    <a:pt x="0" y="0"/>
                    <a:pt x="0" y="25"/>
                  </a:cubicBezTo>
                  <a:lnTo>
                    <a:pt x="0" y="42"/>
                  </a:lnTo>
                  <a:cubicBezTo>
                    <a:pt x="134" y="286"/>
                    <a:pt x="358" y="330"/>
                    <a:pt x="459" y="330"/>
                  </a:cubicBezTo>
                  <a:cubicBezTo>
                    <a:pt x="479" y="330"/>
                    <a:pt x="479" y="330"/>
                    <a:pt x="479" y="302"/>
                  </a:cubicBezTo>
                  <a:lnTo>
                    <a:pt x="479" y="241"/>
                  </a:lnTo>
                </a:path>
              </a:pathLst>
            </a:custGeom>
            <a:solidFill>
              <a:srgbClr val="FFFFFF"/>
            </a:solidFill>
            <a:ln w="12600">
              <a:noFill/>
            </a:ln>
          </p:spPr>
        </p:sp>
        <p:sp>
          <p:nvSpPr>
            <p:cNvPr id="311" name="Freeform 78"/>
            <p:cNvSpPr/>
            <p:nvPr/>
          </p:nvSpPr>
          <p:spPr>
            <a:xfrm>
              <a:off x="8565840" y="4997520"/>
              <a:ext cx="172800" cy="119160"/>
            </a:xfrm>
            <a:custGeom>
              <a:avLst/>
              <a:gdLst/>
              <a:ahLst/>
              <a:cxnLst/>
              <a:rect l="0" t="0" r="r" b="b"/>
              <a:pathLst>
                <a:path w="480" h="331">
                  <a:moveTo>
                    <a:pt x="479" y="291"/>
                  </a:moveTo>
                  <a:cubicBezTo>
                    <a:pt x="344" y="48"/>
                    <a:pt x="120" y="0"/>
                    <a:pt x="20" y="0"/>
                  </a:cubicBezTo>
                  <a:cubicBezTo>
                    <a:pt x="0" y="0"/>
                    <a:pt x="0" y="0"/>
                    <a:pt x="0" y="28"/>
                  </a:cubicBezTo>
                  <a:lnTo>
                    <a:pt x="0" y="92"/>
                  </a:lnTo>
                  <a:cubicBezTo>
                    <a:pt x="0" y="115"/>
                    <a:pt x="0" y="120"/>
                    <a:pt x="14" y="120"/>
                  </a:cubicBezTo>
                  <a:cubicBezTo>
                    <a:pt x="76" y="120"/>
                    <a:pt x="174" y="129"/>
                    <a:pt x="260" y="171"/>
                  </a:cubicBezTo>
                  <a:cubicBezTo>
                    <a:pt x="370" y="224"/>
                    <a:pt x="409" y="288"/>
                    <a:pt x="434" y="328"/>
                  </a:cubicBezTo>
                  <a:cubicBezTo>
                    <a:pt x="437" y="330"/>
                    <a:pt x="442" y="330"/>
                    <a:pt x="456" y="330"/>
                  </a:cubicBezTo>
                  <a:cubicBezTo>
                    <a:pt x="479" y="330"/>
                    <a:pt x="479" y="330"/>
                    <a:pt x="479" y="305"/>
                  </a:cubicBezTo>
                  <a:lnTo>
                    <a:pt x="479" y="291"/>
                  </a:lnTo>
                </a:path>
              </a:pathLst>
            </a:custGeom>
            <a:solidFill>
              <a:srgbClr val="FFFFFF"/>
            </a:solidFill>
            <a:ln w="12600">
              <a:noFill/>
            </a:ln>
          </p:spPr>
        </p:sp>
        <p:sp>
          <p:nvSpPr>
            <p:cNvPr id="312" name="Freeform 79"/>
            <p:cNvSpPr/>
            <p:nvPr/>
          </p:nvSpPr>
          <p:spPr>
            <a:xfrm>
              <a:off x="8719920" y="4997520"/>
              <a:ext cx="172800" cy="119160"/>
            </a:xfrm>
            <a:custGeom>
              <a:avLst/>
              <a:gdLst/>
              <a:ahLst/>
              <a:cxnLst/>
              <a:rect l="0" t="0" r="r" b="b"/>
              <a:pathLst>
                <a:path w="480" h="331">
                  <a:moveTo>
                    <a:pt x="479" y="28"/>
                  </a:moveTo>
                  <a:cubicBezTo>
                    <a:pt x="479" y="0"/>
                    <a:pt x="479" y="0"/>
                    <a:pt x="459" y="0"/>
                  </a:cubicBezTo>
                  <a:cubicBezTo>
                    <a:pt x="358" y="0"/>
                    <a:pt x="134" y="48"/>
                    <a:pt x="0" y="291"/>
                  </a:cubicBezTo>
                  <a:lnTo>
                    <a:pt x="0" y="305"/>
                  </a:lnTo>
                  <a:cubicBezTo>
                    <a:pt x="0" y="330"/>
                    <a:pt x="0" y="330"/>
                    <a:pt x="22" y="330"/>
                  </a:cubicBezTo>
                  <a:cubicBezTo>
                    <a:pt x="42" y="330"/>
                    <a:pt x="45" y="330"/>
                    <a:pt x="48" y="325"/>
                  </a:cubicBezTo>
                  <a:cubicBezTo>
                    <a:pt x="129" y="193"/>
                    <a:pt x="266" y="123"/>
                    <a:pt x="468" y="120"/>
                  </a:cubicBezTo>
                  <a:cubicBezTo>
                    <a:pt x="479" y="120"/>
                    <a:pt x="479" y="112"/>
                    <a:pt x="479" y="92"/>
                  </a:cubicBezTo>
                  <a:lnTo>
                    <a:pt x="479" y="28"/>
                  </a:lnTo>
                </a:path>
              </a:pathLst>
            </a:custGeom>
            <a:solidFill>
              <a:srgbClr val="FFFFFF"/>
            </a:solidFill>
            <a:ln w="12600">
              <a:noFill/>
            </a:ln>
          </p:spPr>
        </p:sp>
        <p:sp>
          <p:nvSpPr>
            <p:cNvPr id="313" name="Freeform 80"/>
            <p:cNvSpPr/>
            <p:nvPr/>
          </p:nvSpPr>
          <p:spPr>
            <a:xfrm>
              <a:off x="9278280" y="4921920"/>
              <a:ext cx="172800" cy="119160"/>
            </a:xfrm>
            <a:custGeom>
              <a:avLst/>
              <a:gdLst/>
              <a:ahLst/>
              <a:cxnLst/>
              <a:rect l="0" t="0" r="r" b="b"/>
              <a:pathLst>
                <a:path w="480" h="331">
                  <a:moveTo>
                    <a:pt x="479" y="25"/>
                  </a:moveTo>
                  <a:cubicBezTo>
                    <a:pt x="479" y="0"/>
                    <a:pt x="479" y="0"/>
                    <a:pt x="456" y="0"/>
                  </a:cubicBezTo>
                  <a:cubicBezTo>
                    <a:pt x="437" y="0"/>
                    <a:pt x="437" y="0"/>
                    <a:pt x="431" y="8"/>
                  </a:cubicBezTo>
                  <a:cubicBezTo>
                    <a:pt x="350" y="137"/>
                    <a:pt x="213" y="207"/>
                    <a:pt x="11" y="213"/>
                  </a:cubicBezTo>
                  <a:cubicBezTo>
                    <a:pt x="0" y="213"/>
                    <a:pt x="0" y="218"/>
                    <a:pt x="0" y="241"/>
                  </a:cubicBezTo>
                  <a:lnTo>
                    <a:pt x="0" y="302"/>
                  </a:lnTo>
                  <a:cubicBezTo>
                    <a:pt x="0" y="330"/>
                    <a:pt x="0" y="330"/>
                    <a:pt x="20" y="330"/>
                  </a:cubicBezTo>
                  <a:cubicBezTo>
                    <a:pt x="120" y="330"/>
                    <a:pt x="344" y="283"/>
                    <a:pt x="479" y="42"/>
                  </a:cubicBezTo>
                  <a:lnTo>
                    <a:pt x="479" y="25"/>
                  </a:lnTo>
                </a:path>
              </a:pathLst>
            </a:custGeom>
            <a:solidFill>
              <a:srgbClr val="FFFFFF"/>
            </a:solidFill>
            <a:ln w="12600">
              <a:noFill/>
            </a:ln>
          </p:spPr>
        </p:sp>
        <p:sp>
          <p:nvSpPr>
            <p:cNvPr id="314" name="Freeform 81"/>
            <p:cNvSpPr/>
            <p:nvPr/>
          </p:nvSpPr>
          <p:spPr>
            <a:xfrm>
              <a:off x="8174520" y="4997520"/>
              <a:ext cx="395640" cy="43560"/>
            </a:xfrm>
            <a:custGeom>
              <a:avLst/>
              <a:gdLst/>
              <a:ahLst/>
              <a:cxnLst/>
              <a:rect l="0" t="0" r="r" b="b"/>
              <a:pathLst>
                <a:path w="1099" h="121">
                  <a:moveTo>
                    <a:pt x="549" y="120"/>
                  </a:moveTo>
                  <a:lnTo>
                    <a:pt x="0" y="120"/>
                  </a:lnTo>
                  <a:lnTo>
                    <a:pt x="0" y="0"/>
                  </a:lnTo>
                  <a:lnTo>
                    <a:pt x="1098" y="0"/>
                  </a:lnTo>
                  <a:lnTo>
                    <a:pt x="1098" y="120"/>
                  </a:lnTo>
                  <a:lnTo>
                    <a:pt x="549" y="120"/>
                  </a:lnTo>
                </a:path>
              </a:pathLst>
            </a:custGeom>
            <a:solidFill>
              <a:srgbClr val="FFFFFF"/>
            </a:solidFill>
            <a:ln w="12600">
              <a:noFill/>
            </a:ln>
          </p:spPr>
        </p:sp>
        <p:sp>
          <p:nvSpPr>
            <p:cNvPr id="315" name="Freeform 82"/>
            <p:cNvSpPr/>
            <p:nvPr/>
          </p:nvSpPr>
          <p:spPr>
            <a:xfrm>
              <a:off x="8888400" y="4997520"/>
              <a:ext cx="395640" cy="43560"/>
            </a:xfrm>
            <a:custGeom>
              <a:avLst/>
              <a:gdLst/>
              <a:ahLst/>
              <a:cxnLst/>
              <a:rect l="0" t="0" r="r" b="b"/>
              <a:pathLst>
                <a:path w="1099" h="121">
                  <a:moveTo>
                    <a:pt x="549" y="120"/>
                  </a:moveTo>
                  <a:lnTo>
                    <a:pt x="0" y="120"/>
                  </a:lnTo>
                  <a:lnTo>
                    <a:pt x="0" y="0"/>
                  </a:lnTo>
                  <a:lnTo>
                    <a:pt x="1098" y="0"/>
                  </a:lnTo>
                  <a:lnTo>
                    <a:pt x="1098" y="120"/>
                  </a:lnTo>
                  <a:lnTo>
                    <a:pt x="549" y="120"/>
                  </a:lnTo>
                </a:path>
              </a:pathLst>
            </a:custGeom>
            <a:solidFill>
              <a:srgbClr val="FFFFFF"/>
            </a:solidFill>
            <a:ln w="12600">
              <a:noFill/>
            </a:ln>
          </p:spPr>
        </p:sp>
      </p:grpSp>
      <p:grpSp>
        <p:nvGrpSpPr>
          <p:cNvPr id="316" name="Group 83"/>
          <p:cNvGrpSpPr/>
          <p:nvPr/>
        </p:nvGrpSpPr>
        <p:grpSpPr>
          <a:xfrm>
            <a:off x="3145880" y="3450437"/>
            <a:ext cx="8335471" cy="2383740"/>
            <a:chOff x="2601000" y="2853000"/>
            <a:chExt cx="6892200" cy="1971000"/>
          </a:xfrm>
        </p:grpSpPr>
        <p:grpSp>
          <p:nvGrpSpPr>
            <p:cNvPr id="317" name="Group 84"/>
            <p:cNvGrpSpPr/>
            <p:nvPr/>
          </p:nvGrpSpPr>
          <p:grpSpPr>
            <a:xfrm>
              <a:off x="3357000" y="2853000"/>
              <a:ext cx="5760000" cy="985093"/>
              <a:chOff x="3357000" y="2853000"/>
              <a:chExt cx="5760000" cy="985093"/>
            </a:xfrm>
          </p:grpSpPr>
          <p:sp>
            <p:nvSpPr>
              <p:cNvPr id="318" name="TextShape 85"/>
              <p:cNvSpPr txBox="1"/>
              <p:nvPr/>
            </p:nvSpPr>
            <p:spPr>
              <a:xfrm>
                <a:off x="3357000" y="3501000"/>
                <a:ext cx="1872000" cy="337093"/>
              </a:xfrm>
              <a:prstGeom prst="rect">
                <a:avLst/>
              </a:prstGeom>
              <a:noFill/>
              <a:ln>
                <a:noFill/>
              </a:ln>
            </p:spPr>
            <p:txBody>
              <a:bodyPr lIns="108847" tIns="54423" rIns="108847" bIns="54423">
                <a:spAutoFit/>
              </a:bodyPr>
              <a:lstStyle/>
              <a:p>
                <a:pPr defTabSz="1105875">
                  <a:defRPr/>
                </a:pPr>
                <a:r>
                  <a:rPr lang="en-CA" sz="1935" spc="-1">
                    <a:solidFill>
                      <a:prstClr val="black"/>
                    </a:solidFill>
                    <a:latin typeface="Arial"/>
                    <a:ea typeface="DejaVu Sans"/>
                    <a:cs typeface="DejaVu Sans"/>
                  </a:rPr>
                  <a:t>BSDF Sampling</a:t>
                </a:r>
              </a:p>
            </p:txBody>
          </p:sp>
          <p:sp>
            <p:nvSpPr>
              <p:cNvPr id="319" name="TextShape 86"/>
              <p:cNvSpPr txBox="1"/>
              <p:nvPr/>
            </p:nvSpPr>
            <p:spPr>
              <a:xfrm>
                <a:off x="7389000" y="3501000"/>
                <a:ext cx="1728000" cy="337093"/>
              </a:xfrm>
              <a:prstGeom prst="rect">
                <a:avLst/>
              </a:prstGeom>
              <a:noFill/>
              <a:ln>
                <a:noFill/>
              </a:ln>
            </p:spPr>
            <p:txBody>
              <a:bodyPr lIns="108847" tIns="54423" rIns="108847" bIns="54423">
                <a:spAutoFit/>
              </a:bodyPr>
              <a:lstStyle/>
              <a:p>
                <a:pPr defTabSz="1105875">
                  <a:defRPr/>
                </a:pPr>
                <a:r>
                  <a:rPr lang="en-CA" sz="1935" spc="-1">
                    <a:solidFill>
                      <a:prstClr val="black"/>
                    </a:solidFill>
                    <a:latin typeface="Arial"/>
                    <a:ea typeface="DejaVu Sans"/>
                    <a:cs typeface="DejaVu Sans"/>
                  </a:rPr>
                  <a:t>Light Sampling</a:t>
                </a:r>
              </a:p>
            </p:txBody>
          </p:sp>
          <p:sp>
            <p:nvSpPr>
              <p:cNvPr id="320" name="TextShape 87"/>
              <p:cNvSpPr txBox="1"/>
              <p:nvPr/>
            </p:nvSpPr>
            <p:spPr>
              <a:xfrm>
                <a:off x="3393000" y="2853000"/>
                <a:ext cx="1728000" cy="337093"/>
              </a:xfrm>
              <a:prstGeom prst="rect">
                <a:avLst/>
              </a:prstGeom>
              <a:noFill/>
              <a:ln>
                <a:noFill/>
              </a:ln>
            </p:spPr>
            <p:txBody>
              <a:bodyPr lIns="108847" tIns="54423" rIns="108847" bIns="54423">
                <a:spAutoFit/>
              </a:bodyPr>
              <a:lstStyle/>
              <a:p>
                <a:pPr defTabSz="1105875">
                  <a:defRPr/>
                </a:pPr>
                <a:r>
                  <a:rPr lang="en-CA" sz="1935" spc="-1">
                    <a:solidFill>
                      <a:prstClr val="black"/>
                    </a:solidFill>
                    <a:latin typeface="Arial"/>
                    <a:ea typeface="DejaVu Sans"/>
                    <a:cs typeface="DejaVu Sans"/>
                  </a:rPr>
                  <a:t>MIS Weighting</a:t>
                </a:r>
              </a:p>
            </p:txBody>
          </p:sp>
        </p:grpSp>
        <p:grpSp>
          <p:nvGrpSpPr>
            <p:cNvPr id="321" name="Group 88"/>
            <p:cNvGrpSpPr/>
            <p:nvPr/>
          </p:nvGrpSpPr>
          <p:grpSpPr>
            <a:xfrm>
              <a:off x="2601000" y="3199320"/>
              <a:ext cx="3735000" cy="751320"/>
              <a:chOff x="2601000" y="3199320"/>
              <a:chExt cx="3735000" cy="751320"/>
            </a:xfrm>
          </p:grpSpPr>
          <p:sp>
            <p:nvSpPr>
              <p:cNvPr id="322" name="Line 89"/>
              <p:cNvSpPr/>
              <p:nvPr/>
            </p:nvSpPr>
            <p:spPr>
              <a:xfrm flipH="1">
                <a:off x="2601000" y="3199320"/>
                <a:ext cx="999000" cy="75132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323" name="Line 90"/>
              <p:cNvSpPr/>
              <p:nvPr/>
            </p:nvSpPr>
            <p:spPr>
              <a:xfrm>
                <a:off x="4833000" y="3199320"/>
                <a:ext cx="1503000" cy="74268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grpSp>
        <p:grpSp>
          <p:nvGrpSpPr>
            <p:cNvPr id="324" name="Group 91"/>
            <p:cNvGrpSpPr/>
            <p:nvPr/>
          </p:nvGrpSpPr>
          <p:grpSpPr>
            <a:xfrm>
              <a:off x="2869200" y="3852000"/>
              <a:ext cx="6624000" cy="972000"/>
              <a:chOff x="2869200" y="3852000"/>
              <a:chExt cx="6624000" cy="972000"/>
            </a:xfrm>
          </p:grpSpPr>
          <p:sp>
            <p:nvSpPr>
              <p:cNvPr id="325" name="CustomShape 92"/>
              <p:cNvSpPr/>
              <p:nvPr/>
            </p:nvSpPr>
            <p:spPr>
              <a:xfrm>
                <a:off x="2869200" y="3852000"/>
                <a:ext cx="2764800" cy="972000"/>
              </a:xfrm>
              <a:prstGeom prst="rect">
                <a:avLst/>
              </a:prstGeom>
              <a:noFill/>
              <a:ln w="36000">
                <a:solidFill>
                  <a:srgbClr val="3465A4"/>
                </a:solidFill>
                <a:round/>
              </a:ln>
            </p:spPr>
            <p:style>
              <a:lnRef idx="0">
                <a:scrgbClr r="0" g="0" b="0"/>
              </a:lnRef>
              <a:fillRef idx="0">
                <a:scrgbClr r="0" g="0" b="0"/>
              </a:fillRef>
              <a:effectRef idx="0">
                <a:scrgbClr r="0" g="0" b="0"/>
              </a:effectRef>
              <a:fontRef idx="minor"/>
            </p:style>
          </p:sp>
          <p:sp>
            <p:nvSpPr>
              <p:cNvPr id="326" name="CustomShape 93"/>
              <p:cNvSpPr/>
              <p:nvPr/>
            </p:nvSpPr>
            <p:spPr>
              <a:xfrm>
                <a:off x="6836400" y="3852000"/>
                <a:ext cx="2656800" cy="972000"/>
              </a:xfrm>
              <a:prstGeom prst="rect">
                <a:avLst/>
              </a:prstGeom>
              <a:noFill/>
              <a:ln w="36000">
                <a:solidFill>
                  <a:srgbClr val="AECF00"/>
                </a:solidFill>
                <a:round/>
              </a:ln>
            </p:spPr>
            <p:style>
              <a:lnRef idx="0">
                <a:scrgbClr r="0" g="0" b="0"/>
              </a:lnRef>
              <a:fillRef idx="0">
                <a:scrgbClr r="0" g="0" b="0"/>
              </a:fillRef>
              <a:effectRef idx="0">
                <a:scrgbClr r="0" g="0" b="0"/>
              </a:effectRef>
              <a:fontRef idx="minor"/>
            </p:style>
          </p:sp>
        </p:grpSp>
      </p:grpSp>
      <p:sp>
        <p:nvSpPr>
          <p:cNvPr id="327" name="CustomShape 94"/>
          <p:cNvSpPr/>
          <p:nvPr/>
        </p:nvSpPr>
        <p:spPr>
          <a:xfrm>
            <a:off x="7301643" y="2159516"/>
            <a:ext cx="261232" cy="522464"/>
          </a:xfrm>
          <a:prstGeom prst="ellipse">
            <a:avLst/>
          </a:prstGeom>
          <a:solidFill>
            <a:srgbClr val="66FF00"/>
          </a:solidFill>
          <a:ln w="18000">
            <a:solidFill>
              <a:srgbClr val="000000"/>
            </a:solidFill>
            <a:roun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advTm="39317"/>
    </mc:Choice>
    <mc:Fallback xmlns="">
      <p:transition spd="slow" advTm="3931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pic>
        <p:nvPicPr>
          <p:cNvPr id="329" name="Picture 328"/>
          <p:cNvPicPr/>
          <p:nvPr/>
        </p:nvPicPr>
        <p:blipFill>
          <a:blip r:embed="rId3"/>
          <a:stretch/>
        </p:blipFill>
        <p:spPr>
          <a:xfrm>
            <a:off x="346781" y="276906"/>
            <a:ext cx="1306159" cy="835942"/>
          </a:xfrm>
          <a:prstGeom prst="rect">
            <a:avLst/>
          </a:prstGeom>
          <a:ln>
            <a:noFill/>
          </a:ln>
        </p:spPr>
      </p:pic>
      <p:sp>
        <p:nvSpPr>
          <p:cNvPr id="330" name="TextShape 2"/>
          <p:cNvSpPr txBox="1"/>
          <p:nvPr/>
        </p:nvSpPr>
        <p:spPr>
          <a:xfrm>
            <a:off x="1436989" y="2046316"/>
            <a:ext cx="1000082" cy="444937"/>
          </a:xfrm>
          <a:prstGeom prst="rect">
            <a:avLst/>
          </a:prstGeom>
          <a:noFill/>
          <a:ln>
            <a:noFill/>
          </a:ln>
        </p:spPr>
        <p:txBody>
          <a:bodyPr lIns="108847" tIns="54423" rIns="108847" bIns="54423">
            <a:spAutoFit/>
          </a:bodyPr>
          <a:lstStyle/>
          <a:p>
            <a:pPr defTabSz="1105875">
              <a:defRPr/>
            </a:pPr>
            <a:r>
              <a:rPr lang="en-CA" sz="2177" spc="-1">
                <a:solidFill>
                  <a:prstClr val="black"/>
                </a:solidFill>
                <a:latin typeface="Arial"/>
                <a:ea typeface="DejaVu Sans"/>
                <a:cs typeface="DejaVu Sans"/>
              </a:rPr>
              <a:t>Naive </a:t>
            </a:r>
          </a:p>
        </p:txBody>
      </p:sp>
      <p:pic>
        <p:nvPicPr>
          <p:cNvPr id="331" name="Picture 330"/>
          <p:cNvPicPr/>
          <p:nvPr/>
        </p:nvPicPr>
        <p:blipFill>
          <a:blip r:embed="rId4"/>
          <a:stretch/>
        </p:blipFill>
        <p:spPr>
          <a:xfrm>
            <a:off x="2508039" y="1219082"/>
            <a:ext cx="6286979" cy="1959239"/>
          </a:xfrm>
          <a:prstGeom prst="rect">
            <a:avLst/>
          </a:prstGeom>
          <a:ln>
            <a:noFill/>
          </a:ln>
        </p:spPr>
      </p:pic>
      <p:sp>
        <p:nvSpPr>
          <p:cNvPr id="332" name="TextShape 3"/>
          <p:cNvSpPr txBox="1"/>
          <p:nvPr/>
        </p:nvSpPr>
        <p:spPr>
          <a:xfrm>
            <a:off x="8969173" y="2106399"/>
            <a:ext cx="1659257" cy="444937"/>
          </a:xfrm>
          <a:prstGeom prst="rect">
            <a:avLst/>
          </a:prstGeom>
          <a:noFill/>
          <a:ln>
            <a:noFill/>
          </a:ln>
        </p:spPr>
        <p:txBody>
          <a:bodyPr wrap="square" lIns="108847" tIns="54423" rIns="108847" bIns="54423">
            <a:spAutoFit/>
          </a:bodyPr>
          <a:lstStyle/>
          <a:p>
            <a:pPr defTabSz="1105875">
              <a:defRPr/>
            </a:pPr>
            <a:r>
              <a:rPr lang="en-CA" sz="2177" spc="-1" dirty="0">
                <a:solidFill>
                  <a:prstClr val="black"/>
                </a:solidFill>
                <a:latin typeface="Arial"/>
                <a:ea typeface="DejaVu Sans"/>
                <a:cs typeface="DejaVu Sans"/>
              </a:rPr>
              <a:t>Dedicated</a:t>
            </a:r>
          </a:p>
        </p:txBody>
      </p:sp>
      <p:sp>
        <p:nvSpPr>
          <p:cNvPr id="333" name="Line 4"/>
          <p:cNvSpPr/>
          <p:nvPr/>
        </p:nvSpPr>
        <p:spPr>
          <a:xfrm>
            <a:off x="5137773" y="2351086"/>
            <a:ext cx="1044927" cy="0"/>
          </a:xfrm>
          <a:prstGeom prst="line">
            <a:avLst/>
          </a:prstGeom>
          <a:ln w="36000">
            <a:solidFill>
              <a:srgbClr val="000000"/>
            </a:solidFill>
            <a:round/>
            <a:tailEnd type="triangle" w="med" len="med"/>
          </a:ln>
        </p:spPr>
        <p:style>
          <a:lnRef idx="0">
            <a:scrgbClr r="0" g="0" b="0"/>
          </a:lnRef>
          <a:fillRef idx="0">
            <a:scrgbClr r="0" g="0" b="0"/>
          </a:fillRef>
          <a:effectRef idx="0">
            <a:scrgbClr r="0" g="0" b="0"/>
          </a:effectRef>
          <a:fontRef idx="minor"/>
        </p:style>
      </p:sp>
      <p:grpSp>
        <p:nvGrpSpPr>
          <p:cNvPr id="334" name="Group 5"/>
          <p:cNvGrpSpPr/>
          <p:nvPr/>
        </p:nvGrpSpPr>
        <p:grpSpPr>
          <a:xfrm>
            <a:off x="1038610" y="4768787"/>
            <a:ext cx="10391366" cy="1418924"/>
            <a:chOff x="858600" y="3943080"/>
            <a:chExt cx="8592120" cy="1173240"/>
          </a:xfrm>
        </p:grpSpPr>
        <p:sp>
          <p:nvSpPr>
            <p:cNvPr id="335" name="Freeform 6"/>
            <p:cNvSpPr/>
            <p:nvPr/>
          </p:nvSpPr>
          <p:spPr>
            <a:xfrm>
              <a:off x="858600" y="3943080"/>
              <a:ext cx="8584560" cy="1098000"/>
            </a:xfrm>
            <a:custGeom>
              <a:avLst/>
              <a:gdLst/>
              <a:ahLst/>
              <a:cxnLst/>
              <a:rect l="0" t="0" r="r" b="b"/>
              <a:pathLst>
                <a:path w="23846" h="3050">
                  <a:moveTo>
                    <a:pt x="11922" y="3049"/>
                  </a:moveTo>
                  <a:lnTo>
                    <a:pt x="0" y="3049"/>
                  </a:lnTo>
                  <a:lnTo>
                    <a:pt x="0" y="0"/>
                  </a:lnTo>
                  <a:lnTo>
                    <a:pt x="23845" y="0"/>
                  </a:lnTo>
                  <a:lnTo>
                    <a:pt x="23845" y="3049"/>
                  </a:lnTo>
                  <a:lnTo>
                    <a:pt x="11922" y="3049"/>
                  </a:lnTo>
                </a:path>
              </a:pathLst>
            </a:custGeom>
            <a:solidFill>
              <a:srgbClr val="FFFFFF"/>
            </a:solidFill>
            <a:ln w="12600">
              <a:noFill/>
            </a:ln>
          </p:spPr>
        </p:sp>
        <p:sp>
          <p:nvSpPr>
            <p:cNvPr id="336" name="Freeform 7"/>
            <p:cNvSpPr/>
            <p:nvPr/>
          </p:nvSpPr>
          <p:spPr>
            <a:xfrm>
              <a:off x="872640" y="4206240"/>
              <a:ext cx="214920" cy="243360"/>
            </a:xfrm>
            <a:custGeom>
              <a:avLst/>
              <a:gdLst/>
              <a:ahLst/>
              <a:cxnLst/>
              <a:rect l="0" t="0" r="r" b="b"/>
              <a:pathLst>
                <a:path w="597" h="676">
                  <a:moveTo>
                    <a:pt x="330" y="78"/>
                  </a:moveTo>
                  <a:cubicBezTo>
                    <a:pt x="339" y="42"/>
                    <a:pt x="344" y="31"/>
                    <a:pt x="437" y="31"/>
                  </a:cubicBezTo>
                  <a:cubicBezTo>
                    <a:pt x="465" y="31"/>
                    <a:pt x="473" y="31"/>
                    <a:pt x="473" y="11"/>
                  </a:cubicBezTo>
                  <a:cubicBezTo>
                    <a:pt x="473" y="0"/>
                    <a:pt x="462" y="0"/>
                    <a:pt x="456" y="0"/>
                  </a:cubicBezTo>
                  <a:cubicBezTo>
                    <a:pt x="426" y="0"/>
                    <a:pt x="344" y="3"/>
                    <a:pt x="311" y="3"/>
                  </a:cubicBezTo>
                  <a:cubicBezTo>
                    <a:pt x="283" y="3"/>
                    <a:pt x="210" y="0"/>
                    <a:pt x="179" y="0"/>
                  </a:cubicBezTo>
                  <a:cubicBezTo>
                    <a:pt x="174" y="0"/>
                    <a:pt x="162" y="0"/>
                    <a:pt x="162" y="20"/>
                  </a:cubicBezTo>
                  <a:cubicBezTo>
                    <a:pt x="162" y="31"/>
                    <a:pt x="171" y="31"/>
                    <a:pt x="188" y="31"/>
                  </a:cubicBezTo>
                  <a:cubicBezTo>
                    <a:pt x="190" y="31"/>
                    <a:pt x="210" y="31"/>
                    <a:pt x="227" y="34"/>
                  </a:cubicBezTo>
                  <a:cubicBezTo>
                    <a:pt x="244" y="34"/>
                    <a:pt x="252" y="36"/>
                    <a:pt x="252" y="48"/>
                  </a:cubicBezTo>
                  <a:cubicBezTo>
                    <a:pt x="252" y="53"/>
                    <a:pt x="252" y="56"/>
                    <a:pt x="249" y="67"/>
                  </a:cubicBezTo>
                  <a:lnTo>
                    <a:pt x="118" y="599"/>
                  </a:lnTo>
                  <a:cubicBezTo>
                    <a:pt x="106" y="636"/>
                    <a:pt x="104" y="644"/>
                    <a:pt x="28" y="644"/>
                  </a:cubicBezTo>
                  <a:cubicBezTo>
                    <a:pt x="11" y="644"/>
                    <a:pt x="0" y="644"/>
                    <a:pt x="0" y="664"/>
                  </a:cubicBezTo>
                  <a:cubicBezTo>
                    <a:pt x="0" y="675"/>
                    <a:pt x="8" y="675"/>
                    <a:pt x="28" y="675"/>
                  </a:cubicBezTo>
                  <a:lnTo>
                    <a:pt x="484" y="675"/>
                  </a:lnTo>
                  <a:cubicBezTo>
                    <a:pt x="510" y="675"/>
                    <a:pt x="510" y="675"/>
                    <a:pt x="515" y="658"/>
                  </a:cubicBezTo>
                  <a:lnTo>
                    <a:pt x="594" y="445"/>
                  </a:lnTo>
                  <a:cubicBezTo>
                    <a:pt x="596" y="434"/>
                    <a:pt x="596" y="431"/>
                    <a:pt x="596" y="431"/>
                  </a:cubicBezTo>
                  <a:cubicBezTo>
                    <a:pt x="596" y="426"/>
                    <a:pt x="594" y="420"/>
                    <a:pt x="585" y="420"/>
                  </a:cubicBezTo>
                  <a:cubicBezTo>
                    <a:pt x="577" y="420"/>
                    <a:pt x="577" y="426"/>
                    <a:pt x="568" y="440"/>
                  </a:cubicBezTo>
                  <a:cubicBezTo>
                    <a:pt x="535" y="532"/>
                    <a:pt x="490" y="644"/>
                    <a:pt x="319" y="644"/>
                  </a:cubicBezTo>
                  <a:lnTo>
                    <a:pt x="227" y="644"/>
                  </a:lnTo>
                  <a:cubicBezTo>
                    <a:pt x="213" y="644"/>
                    <a:pt x="213" y="644"/>
                    <a:pt x="204" y="644"/>
                  </a:cubicBezTo>
                  <a:cubicBezTo>
                    <a:pt x="196" y="641"/>
                    <a:pt x="193" y="641"/>
                    <a:pt x="193" y="633"/>
                  </a:cubicBezTo>
                  <a:cubicBezTo>
                    <a:pt x="193" y="630"/>
                    <a:pt x="193" y="627"/>
                    <a:pt x="199" y="610"/>
                  </a:cubicBezTo>
                  <a:lnTo>
                    <a:pt x="330" y="78"/>
                  </a:lnTo>
                </a:path>
              </a:pathLst>
            </a:custGeom>
            <a:solidFill>
              <a:srgbClr val="000000"/>
            </a:solidFill>
            <a:ln w="12600">
              <a:noFill/>
            </a:ln>
          </p:spPr>
        </p:sp>
        <p:sp>
          <p:nvSpPr>
            <p:cNvPr id="337" name="Freeform 8"/>
            <p:cNvSpPr/>
            <p:nvPr/>
          </p:nvSpPr>
          <p:spPr>
            <a:xfrm>
              <a:off x="1134720" y="4182840"/>
              <a:ext cx="83880" cy="355320"/>
            </a:xfrm>
            <a:custGeom>
              <a:avLst/>
              <a:gdLst/>
              <a:ahLst/>
              <a:cxnLst/>
              <a:rect l="0" t="0" r="r" b="b"/>
              <a:pathLst>
                <a:path w="233" h="987">
                  <a:moveTo>
                    <a:pt x="232" y="977"/>
                  </a:moveTo>
                  <a:cubicBezTo>
                    <a:pt x="232" y="974"/>
                    <a:pt x="232" y="972"/>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6"/>
                    <a:pt x="221" y="986"/>
                  </a:cubicBezTo>
                  <a:cubicBezTo>
                    <a:pt x="227" y="986"/>
                    <a:pt x="232" y="983"/>
                    <a:pt x="232" y="977"/>
                  </a:cubicBezTo>
                </a:path>
              </a:pathLst>
            </a:custGeom>
            <a:solidFill>
              <a:srgbClr val="000000"/>
            </a:solidFill>
            <a:ln w="12600">
              <a:noFill/>
            </a:ln>
          </p:spPr>
        </p:sp>
        <p:sp>
          <p:nvSpPr>
            <p:cNvPr id="338" name="Freeform 9"/>
            <p:cNvSpPr/>
            <p:nvPr/>
          </p:nvSpPr>
          <p:spPr>
            <a:xfrm>
              <a:off x="1241640" y="429192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339" name="Freeform 10"/>
            <p:cNvSpPr/>
            <p:nvPr/>
          </p:nvSpPr>
          <p:spPr>
            <a:xfrm>
              <a:off x="1469520" y="433728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6"/>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8"/>
                    <a:pt x="120" y="342"/>
                    <a:pt x="129" y="322"/>
                  </a:cubicBezTo>
                  <a:cubicBezTo>
                    <a:pt x="134" y="305"/>
                    <a:pt x="160" y="244"/>
                    <a:pt x="162" y="235"/>
                  </a:cubicBezTo>
                  <a:cubicBezTo>
                    <a:pt x="165" y="227"/>
                    <a:pt x="168" y="218"/>
                    <a:pt x="168" y="213"/>
                  </a:cubicBezTo>
                  <a:cubicBezTo>
                    <a:pt x="168" y="179"/>
                    <a:pt x="140" y="154"/>
                    <a:pt x="101" y="154"/>
                  </a:cubicBezTo>
                  <a:cubicBezTo>
                    <a:pt x="31" y="154"/>
                    <a:pt x="0" y="249"/>
                    <a:pt x="0" y="260"/>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000000"/>
            </a:solidFill>
            <a:ln w="12600">
              <a:noFill/>
            </a:ln>
          </p:spPr>
        </p:sp>
        <p:sp>
          <p:nvSpPr>
            <p:cNvPr id="340" name="Freeform 11"/>
            <p:cNvSpPr/>
            <p:nvPr/>
          </p:nvSpPr>
          <p:spPr>
            <a:xfrm>
              <a:off x="1596600" y="4182840"/>
              <a:ext cx="83880" cy="355320"/>
            </a:xfrm>
            <a:custGeom>
              <a:avLst/>
              <a:gdLst/>
              <a:ahLst/>
              <a:cxnLst/>
              <a:rect l="0" t="0" r="r" b="b"/>
              <a:pathLst>
                <a:path w="233" h="987">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2"/>
                    <a:pt x="0" y="974"/>
                    <a:pt x="0" y="977"/>
                  </a:cubicBezTo>
                  <a:cubicBezTo>
                    <a:pt x="0" y="983"/>
                    <a:pt x="3" y="986"/>
                    <a:pt x="11" y="986"/>
                  </a:cubicBezTo>
                  <a:cubicBezTo>
                    <a:pt x="20" y="986"/>
                    <a:pt x="109" y="918"/>
                    <a:pt x="168" y="795"/>
                  </a:cubicBezTo>
                  <a:cubicBezTo>
                    <a:pt x="218" y="686"/>
                    <a:pt x="232" y="577"/>
                    <a:pt x="232" y="493"/>
                  </a:cubicBezTo>
                </a:path>
              </a:pathLst>
            </a:custGeom>
            <a:solidFill>
              <a:srgbClr val="000000"/>
            </a:solidFill>
            <a:ln w="12600">
              <a:noFill/>
            </a:ln>
          </p:spPr>
        </p:sp>
        <p:sp>
          <p:nvSpPr>
            <p:cNvPr id="341" name="Freeform 12"/>
            <p:cNvSpPr/>
            <p:nvPr/>
          </p:nvSpPr>
          <p:spPr>
            <a:xfrm>
              <a:off x="1831320" y="4277880"/>
              <a:ext cx="237240" cy="152640"/>
            </a:xfrm>
            <a:custGeom>
              <a:avLst/>
              <a:gdLst/>
              <a:ahLst/>
              <a:cxnLst/>
              <a:rect l="0" t="0" r="r" b="b"/>
              <a:pathLst>
                <a:path w="659" h="424">
                  <a:moveTo>
                    <a:pt x="658" y="31"/>
                  </a:moveTo>
                  <a:cubicBezTo>
                    <a:pt x="658" y="11"/>
                    <a:pt x="652" y="0"/>
                    <a:pt x="644" y="0"/>
                  </a:cubicBezTo>
                  <a:cubicBezTo>
                    <a:pt x="641" y="0"/>
                    <a:pt x="633" y="6"/>
                    <a:pt x="633" y="28"/>
                  </a:cubicBezTo>
                  <a:cubicBezTo>
                    <a:pt x="627" y="95"/>
                    <a:pt x="557" y="137"/>
                    <a:pt x="493" y="137"/>
                  </a:cubicBezTo>
                  <a:cubicBezTo>
                    <a:pt x="437" y="137"/>
                    <a:pt x="386" y="106"/>
                    <a:pt x="336" y="70"/>
                  </a:cubicBezTo>
                  <a:cubicBezTo>
                    <a:pt x="283" y="36"/>
                    <a:pt x="230" y="0"/>
                    <a:pt x="165" y="0"/>
                  </a:cubicBezTo>
                  <a:cubicBezTo>
                    <a:pt x="73" y="0"/>
                    <a:pt x="0" y="70"/>
                    <a:pt x="0" y="162"/>
                  </a:cubicBezTo>
                  <a:cubicBezTo>
                    <a:pt x="0" y="182"/>
                    <a:pt x="8" y="190"/>
                    <a:pt x="14" y="190"/>
                  </a:cubicBezTo>
                  <a:cubicBezTo>
                    <a:pt x="22" y="190"/>
                    <a:pt x="28" y="174"/>
                    <a:pt x="28" y="168"/>
                  </a:cubicBezTo>
                  <a:cubicBezTo>
                    <a:pt x="34" y="84"/>
                    <a:pt x="115" y="56"/>
                    <a:pt x="165" y="56"/>
                  </a:cubicBezTo>
                  <a:cubicBezTo>
                    <a:pt x="221" y="56"/>
                    <a:pt x="272" y="87"/>
                    <a:pt x="322" y="120"/>
                  </a:cubicBezTo>
                  <a:cubicBezTo>
                    <a:pt x="375" y="157"/>
                    <a:pt x="431" y="193"/>
                    <a:pt x="493" y="193"/>
                  </a:cubicBezTo>
                  <a:cubicBezTo>
                    <a:pt x="585" y="193"/>
                    <a:pt x="658" y="123"/>
                    <a:pt x="658" y="31"/>
                  </a:cubicBezTo>
                  <a:moveTo>
                    <a:pt x="658" y="263"/>
                  </a:moveTo>
                  <a:cubicBezTo>
                    <a:pt x="658" y="232"/>
                    <a:pt x="647" y="232"/>
                    <a:pt x="644" y="232"/>
                  </a:cubicBezTo>
                  <a:cubicBezTo>
                    <a:pt x="641" y="232"/>
                    <a:pt x="633" y="238"/>
                    <a:pt x="633" y="258"/>
                  </a:cubicBezTo>
                  <a:cubicBezTo>
                    <a:pt x="627" y="328"/>
                    <a:pt x="557" y="367"/>
                    <a:pt x="493" y="367"/>
                  </a:cubicBezTo>
                  <a:cubicBezTo>
                    <a:pt x="437" y="367"/>
                    <a:pt x="386" y="336"/>
                    <a:pt x="336" y="302"/>
                  </a:cubicBezTo>
                  <a:cubicBezTo>
                    <a:pt x="283" y="266"/>
                    <a:pt x="230" y="230"/>
                    <a:pt x="165" y="230"/>
                  </a:cubicBezTo>
                  <a:cubicBezTo>
                    <a:pt x="73" y="230"/>
                    <a:pt x="0" y="302"/>
                    <a:pt x="0" y="392"/>
                  </a:cubicBezTo>
                  <a:cubicBezTo>
                    <a:pt x="0" y="414"/>
                    <a:pt x="8" y="423"/>
                    <a:pt x="14" y="423"/>
                  </a:cubicBezTo>
                  <a:cubicBezTo>
                    <a:pt x="22" y="423"/>
                    <a:pt x="28" y="403"/>
                    <a:pt x="28" y="400"/>
                  </a:cubicBezTo>
                  <a:cubicBezTo>
                    <a:pt x="34" y="316"/>
                    <a:pt x="115" y="286"/>
                    <a:pt x="165" y="286"/>
                  </a:cubicBezTo>
                  <a:cubicBezTo>
                    <a:pt x="221" y="286"/>
                    <a:pt x="272" y="316"/>
                    <a:pt x="322" y="353"/>
                  </a:cubicBezTo>
                  <a:cubicBezTo>
                    <a:pt x="375" y="386"/>
                    <a:pt x="431" y="423"/>
                    <a:pt x="493" y="423"/>
                  </a:cubicBezTo>
                  <a:cubicBezTo>
                    <a:pt x="588" y="423"/>
                    <a:pt x="658" y="350"/>
                    <a:pt x="658" y="263"/>
                  </a:cubicBezTo>
                </a:path>
              </a:pathLst>
            </a:custGeom>
            <a:solidFill>
              <a:srgbClr val="000000"/>
            </a:solidFill>
            <a:ln w="12600">
              <a:noFill/>
            </a:ln>
          </p:spPr>
        </p:sp>
        <p:sp>
          <p:nvSpPr>
            <p:cNvPr id="342" name="Freeform 13"/>
            <p:cNvSpPr/>
            <p:nvPr/>
          </p:nvSpPr>
          <p:spPr>
            <a:xfrm>
              <a:off x="2176920" y="4057920"/>
              <a:ext cx="172800" cy="119160"/>
            </a:xfrm>
            <a:custGeom>
              <a:avLst/>
              <a:gdLst/>
              <a:ahLst/>
              <a:cxnLst/>
              <a:rect l="0" t="0" r="r" b="b"/>
              <a:pathLst>
                <a:path w="480" h="331">
                  <a:moveTo>
                    <a:pt x="479" y="28"/>
                  </a:moveTo>
                  <a:cubicBezTo>
                    <a:pt x="479" y="0"/>
                    <a:pt x="479" y="0"/>
                    <a:pt x="459" y="0"/>
                  </a:cubicBezTo>
                  <a:cubicBezTo>
                    <a:pt x="358" y="0"/>
                    <a:pt x="134" y="48"/>
                    <a:pt x="0" y="291"/>
                  </a:cubicBezTo>
                  <a:lnTo>
                    <a:pt x="0" y="305"/>
                  </a:lnTo>
                  <a:cubicBezTo>
                    <a:pt x="0" y="330"/>
                    <a:pt x="0" y="330"/>
                    <a:pt x="22" y="330"/>
                  </a:cubicBezTo>
                  <a:cubicBezTo>
                    <a:pt x="42" y="330"/>
                    <a:pt x="45" y="330"/>
                    <a:pt x="48" y="325"/>
                  </a:cubicBezTo>
                  <a:cubicBezTo>
                    <a:pt x="129" y="193"/>
                    <a:pt x="266" y="123"/>
                    <a:pt x="468" y="120"/>
                  </a:cubicBezTo>
                  <a:cubicBezTo>
                    <a:pt x="479" y="120"/>
                    <a:pt x="479" y="112"/>
                    <a:pt x="479" y="92"/>
                  </a:cubicBezTo>
                  <a:lnTo>
                    <a:pt x="479" y="28"/>
                  </a:lnTo>
                </a:path>
              </a:pathLst>
            </a:custGeom>
            <a:solidFill>
              <a:srgbClr val="FFFFFF"/>
            </a:solidFill>
            <a:ln w="12600">
              <a:noFill/>
            </a:ln>
          </p:spPr>
        </p:sp>
        <p:sp>
          <p:nvSpPr>
            <p:cNvPr id="343" name="Freeform 14"/>
            <p:cNvSpPr/>
            <p:nvPr/>
          </p:nvSpPr>
          <p:spPr>
            <a:xfrm>
              <a:off x="2342520" y="3981240"/>
              <a:ext cx="172800" cy="119160"/>
            </a:xfrm>
            <a:custGeom>
              <a:avLst/>
              <a:gdLst/>
              <a:ahLst/>
              <a:cxnLst/>
              <a:rect l="0" t="0" r="r" b="b"/>
              <a:pathLst>
                <a:path w="480" h="331">
                  <a:moveTo>
                    <a:pt x="479" y="25"/>
                  </a:moveTo>
                  <a:cubicBezTo>
                    <a:pt x="479" y="0"/>
                    <a:pt x="479" y="0"/>
                    <a:pt x="456" y="0"/>
                  </a:cubicBezTo>
                  <a:cubicBezTo>
                    <a:pt x="437" y="0"/>
                    <a:pt x="437" y="0"/>
                    <a:pt x="431" y="8"/>
                  </a:cubicBezTo>
                  <a:cubicBezTo>
                    <a:pt x="350" y="137"/>
                    <a:pt x="213" y="207"/>
                    <a:pt x="11" y="213"/>
                  </a:cubicBezTo>
                  <a:cubicBezTo>
                    <a:pt x="0" y="213"/>
                    <a:pt x="0" y="218"/>
                    <a:pt x="0" y="241"/>
                  </a:cubicBezTo>
                  <a:lnTo>
                    <a:pt x="0" y="302"/>
                  </a:lnTo>
                  <a:cubicBezTo>
                    <a:pt x="0" y="330"/>
                    <a:pt x="0" y="330"/>
                    <a:pt x="20" y="330"/>
                  </a:cubicBezTo>
                  <a:cubicBezTo>
                    <a:pt x="120" y="330"/>
                    <a:pt x="344" y="283"/>
                    <a:pt x="479" y="42"/>
                  </a:cubicBezTo>
                  <a:lnTo>
                    <a:pt x="479" y="25"/>
                  </a:lnTo>
                </a:path>
              </a:pathLst>
            </a:custGeom>
            <a:solidFill>
              <a:srgbClr val="FFFFFF"/>
            </a:solidFill>
            <a:ln w="12600">
              <a:noFill/>
            </a:ln>
          </p:spPr>
        </p:sp>
        <p:sp>
          <p:nvSpPr>
            <p:cNvPr id="344" name="Freeform 15"/>
            <p:cNvSpPr/>
            <p:nvPr/>
          </p:nvSpPr>
          <p:spPr>
            <a:xfrm>
              <a:off x="2496600" y="3981240"/>
              <a:ext cx="172800" cy="119160"/>
            </a:xfrm>
            <a:custGeom>
              <a:avLst/>
              <a:gdLst/>
              <a:ahLst/>
              <a:cxnLst/>
              <a:rect l="0" t="0" r="r" b="b"/>
              <a:pathLst>
                <a:path w="480" h="331">
                  <a:moveTo>
                    <a:pt x="479" y="241"/>
                  </a:moveTo>
                  <a:cubicBezTo>
                    <a:pt x="479" y="218"/>
                    <a:pt x="479" y="213"/>
                    <a:pt x="465" y="213"/>
                  </a:cubicBezTo>
                  <a:cubicBezTo>
                    <a:pt x="406" y="213"/>
                    <a:pt x="308" y="204"/>
                    <a:pt x="218" y="160"/>
                  </a:cubicBezTo>
                  <a:cubicBezTo>
                    <a:pt x="112" y="106"/>
                    <a:pt x="70" y="45"/>
                    <a:pt x="45" y="6"/>
                  </a:cubicBezTo>
                  <a:cubicBezTo>
                    <a:pt x="42" y="0"/>
                    <a:pt x="36" y="0"/>
                    <a:pt x="22" y="0"/>
                  </a:cubicBezTo>
                  <a:cubicBezTo>
                    <a:pt x="0" y="0"/>
                    <a:pt x="0" y="0"/>
                    <a:pt x="0" y="25"/>
                  </a:cubicBezTo>
                  <a:lnTo>
                    <a:pt x="0" y="42"/>
                  </a:lnTo>
                  <a:cubicBezTo>
                    <a:pt x="134" y="286"/>
                    <a:pt x="358" y="330"/>
                    <a:pt x="459" y="330"/>
                  </a:cubicBezTo>
                  <a:cubicBezTo>
                    <a:pt x="479" y="330"/>
                    <a:pt x="479" y="330"/>
                    <a:pt x="479" y="302"/>
                  </a:cubicBezTo>
                  <a:lnTo>
                    <a:pt x="479" y="241"/>
                  </a:lnTo>
                </a:path>
              </a:pathLst>
            </a:custGeom>
            <a:solidFill>
              <a:srgbClr val="FFFFFF"/>
            </a:solidFill>
            <a:ln w="12600">
              <a:noFill/>
            </a:ln>
          </p:spPr>
        </p:sp>
        <p:sp>
          <p:nvSpPr>
            <p:cNvPr id="345" name="Freeform 16"/>
            <p:cNvSpPr/>
            <p:nvPr/>
          </p:nvSpPr>
          <p:spPr>
            <a:xfrm>
              <a:off x="2660760" y="4057920"/>
              <a:ext cx="172800" cy="119160"/>
            </a:xfrm>
            <a:custGeom>
              <a:avLst/>
              <a:gdLst/>
              <a:ahLst/>
              <a:cxnLst/>
              <a:rect l="0" t="0" r="r" b="b"/>
              <a:pathLst>
                <a:path w="480" h="331">
                  <a:moveTo>
                    <a:pt x="479" y="291"/>
                  </a:moveTo>
                  <a:cubicBezTo>
                    <a:pt x="344" y="48"/>
                    <a:pt x="120" y="0"/>
                    <a:pt x="20" y="0"/>
                  </a:cubicBezTo>
                  <a:cubicBezTo>
                    <a:pt x="0" y="0"/>
                    <a:pt x="0" y="0"/>
                    <a:pt x="0" y="28"/>
                  </a:cubicBezTo>
                  <a:lnTo>
                    <a:pt x="0" y="92"/>
                  </a:lnTo>
                  <a:cubicBezTo>
                    <a:pt x="0" y="115"/>
                    <a:pt x="0" y="120"/>
                    <a:pt x="14" y="120"/>
                  </a:cubicBezTo>
                  <a:cubicBezTo>
                    <a:pt x="76" y="120"/>
                    <a:pt x="174" y="129"/>
                    <a:pt x="260" y="171"/>
                  </a:cubicBezTo>
                  <a:cubicBezTo>
                    <a:pt x="370" y="224"/>
                    <a:pt x="409" y="288"/>
                    <a:pt x="434" y="328"/>
                  </a:cubicBezTo>
                  <a:cubicBezTo>
                    <a:pt x="437" y="330"/>
                    <a:pt x="442" y="330"/>
                    <a:pt x="456" y="330"/>
                  </a:cubicBezTo>
                  <a:cubicBezTo>
                    <a:pt x="479" y="330"/>
                    <a:pt x="479" y="330"/>
                    <a:pt x="479" y="305"/>
                  </a:cubicBezTo>
                  <a:lnTo>
                    <a:pt x="479" y="291"/>
                  </a:lnTo>
                </a:path>
              </a:pathLst>
            </a:custGeom>
            <a:solidFill>
              <a:srgbClr val="FFFFFF"/>
            </a:solidFill>
            <a:ln w="12600">
              <a:noFill/>
            </a:ln>
          </p:spPr>
        </p:sp>
        <p:sp>
          <p:nvSpPr>
            <p:cNvPr id="346" name="Freeform 17"/>
            <p:cNvSpPr/>
            <p:nvPr/>
          </p:nvSpPr>
          <p:spPr>
            <a:xfrm>
              <a:off x="2309040" y="4291920"/>
              <a:ext cx="236160" cy="161640"/>
            </a:xfrm>
            <a:custGeom>
              <a:avLst/>
              <a:gdLst/>
              <a:ahLst/>
              <a:cxnLst/>
              <a:rect l="0" t="0" r="r" b="b"/>
              <a:pathLst>
                <a:path w="656" h="449">
                  <a:moveTo>
                    <a:pt x="428" y="101"/>
                  </a:moveTo>
                  <a:cubicBezTo>
                    <a:pt x="434" y="81"/>
                    <a:pt x="442" y="45"/>
                    <a:pt x="442" y="36"/>
                  </a:cubicBezTo>
                  <a:cubicBezTo>
                    <a:pt x="442" y="20"/>
                    <a:pt x="428" y="11"/>
                    <a:pt x="414" y="11"/>
                  </a:cubicBezTo>
                  <a:cubicBezTo>
                    <a:pt x="403" y="11"/>
                    <a:pt x="384" y="20"/>
                    <a:pt x="378" y="39"/>
                  </a:cubicBezTo>
                  <a:cubicBezTo>
                    <a:pt x="375" y="45"/>
                    <a:pt x="328" y="235"/>
                    <a:pt x="322" y="260"/>
                  </a:cubicBezTo>
                  <a:cubicBezTo>
                    <a:pt x="314" y="291"/>
                    <a:pt x="314" y="308"/>
                    <a:pt x="314" y="325"/>
                  </a:cubicBezTo>
                  <a:cubicBezTo>
                    <a:pt x="314" y="336"/>
                    <a:pt x="314" y="339"/>
                    <a:pt x="314" y="344"/>
                  </a:cubicBezTo>
                  <a:cubicBezTo>
                    <a:pt x="291" y="395"/>
                    <a:pt x="260" y="426"/>
                    <a:pt x="221" y="426"/>
                  </a:cubicBezTo>
                  <a:cubicBezTo>
                    <a:pt x="143" y="426"/>
                    <a:pt x="143" y="353"/>
                    <a:pt x="143" y="336"/>
                  </a:cubicBezTo>
                  <a:cubicBezTo>
                    <a:pt x="143" y="305"/>
                    <a:pt x="148" y="266"/>
                    <a:pt x="196" y="146"/>
                  </a:cubicBezTo>
                  <a:cubicBezTo>
                    <a:pt x="204" y="115"/>
                    <a:pt x="213" y="101"/>
                    <a:pt x="213" y="81"/>
                  </a:cubicBezTo>
                  <a:cubicBezTo>
                    <a:pt x="213" y="36"/>
                    <a:pt x="179" y="0"/>
                    <a:pt x="132" y="0"/>
                  </a:cubicBezTo>
                  <a:cubicBezTo>
                    <a:pt x="36" y="0"/>
                    <a:pt x="0" y="143"/>
                    <a:pt x="0" y="151"/>
                  </a:cubicBezTo>
                  <a:cubicBezTo>
                    <a:pt x="0" y="162"/>
                    <a:pt x="11" y="162"/>
                    <a:pt x="11" y="162"/>
                  </a:cubicBezTo>
                  <a:cubicBezTo>
                    <a:pt x="22" y="162"/>
                    <a:pt x="22" y="160"/>
                    <a:pt x="28" y="146"/>
                  </a:cubicBezTo>
                  <a:cubicBezTo>
                    <a:pt x="53" y="53"/>
                    <a:pt x="92" y="22"/>
                    <a:pt x="129" y="22"/>
                  </a:cubicBezTo>
                  <a:cubicBezTo>
                    <a:pt x="137" y="22"/>
                    <a:pt x="151" y="22"/>
                    <a:pt x="151" y="53"/>
                  </a:cubicBezTo>
                  <a:cubicBezTo>
                    <a:pt x="151" y="78"/>
                    <a:pt x="140" y="106"/>
                    <a:pt x="134" y="123"/>
                  </a:cubicBezTo>
                  <a:cubicBezTo>
                    <a:pt x="90" y="241"/>
                    <a:pt x="78" y="286"/>
                    <a:pt x="78" y="325"/>
                  </a:cubicBezTo>
                  <a:cubicBezTo>
                    <a:pt x="78" y="414"/>
                    <a:pt x="146" y="448"/>
                    <a:pt x="218" y="448"/>
                  </a:cubicBezTo>
                  <a:cubicBezTo>
                    <a:pt x="235" y="448"/>
                    <a:pt x="283" y="448"/>
                    <a:pt x="322" y="378"/>
                  </a:cubicBezTo>
                  <a:cubicBezTo>
                    <a:pt x="347" y="442"/>
                    <a:pt x="417" y="448"/>
                    <a:pt x="445" y="448"/>
                  </a:cubicBezTo>
                  <a:cubicBezTo>
                    <a:pt x="521" y="448"/>
                    <a:pt x="563" y="386"/>
                    <a:pt x="588" y="328"/>
                  </a:cubicBezTo>
                  <a:cubicBezTo>
                    <a:pt x="622" y="249"/>
                    <a:pt x="655" y="118"/>
                    <a:pt x="655" y="70"/>
                  </a:cubicBezTo>
                  <a:cubicBezTo>
                    <a:pt x="655" y="14"/>
                    <a:pt x="627" y="0"/>
                    <a:pt x="610" y="0"/>
                  </a:cubicBezTo>
                  <a:cubicBezTo>
                    <a:pt x="585" y="0"/>
                    <a:pt x="560" y="25"/>
                    <a:pt x="560" y="48"/>
                  </a:cubicBezTo>
                  <a:cubicBezTo>
                    <a:pt x="560" y="62"/>
                    <a:pt x="568" y="67"/>
                    <a:pt x="577" y="76"/>
                  </a:cubicBezTo>
                  <a:cubicBezTo>
                    <a:pt x="588" y="84"/>
                    <a:pt x="610" y="112"/>
                    <a:pt x="610" y="160"/>
                  </a:cubicBezTo>
                  <a:cubicBezTo>
                    <a:pt x="610" y="193"/>
                    <a:pt x="582" y="288"/>
                    <a:pt x="557" y="339"/>
                  </a:cubicBezTo>
                  <a:cubicBezTo>
                    <a:pt x="532" y="392"/>
                    <a:pt x="498" y="426"/>
                    <a:pt x="448" y="426"/>
                  </a:cubicBezTo>
                  <a:cubicBezTo>
                    <a:pt x="403" y="426"/>
                    <a:pt x="375" y="398"/>
                    <a:pt x="375" y="342"/>
                  </a:cubicBezTo>
                  <a:cubicBezTo>
                    <a:pt x="375" y="314"/>
                    <a:pt x="384" y="283"/>
                    <a:pt x="386" y="269"/>
                  </a:cubicBezTo>
                  <a:lnTo>
                    <a:pt x="428" y="101"/>
                  </a:lnTo>
                </a:path>
              </a:pathLst>
            </a:custGeom>
            <a:solidFill>
              <a:srgbClr val="000000"/>
            </a:solidFill>
            <a:ln w="12600">
              <a:noFill/>
            </a:ln>
          </p:spPr>
        </p:sp>
        <p:sp>
          <p:nvSpPr>
            <p:cNvPr id="347" name="Freeform 18"/>
            <p:cNvSpPr/>
            <p:nvPr/>
          </p:nvSpPr>
          <p:spPr>
            <a:xfrm>
              <a:off x="2579400" y="4337280"/>
              <a:ext cx="92160" cy="165600"/>
            </a:xfrm>
            <a:custGeom>
              <a:avLst/>
              <a:gdLst/>
              <a:ahLst/>
              <a:cxnLst/>
              <a:rect l="0" t="0" r="r" b="b"/>
              <a:pathLst>
                <a:path w="256" h="460">
                  <a:moveTo>
                    <a:pt x="157" y="20"/>
                  </a:moveTo>
                  <a:cubicBezTo>
                    <a:pt x="157" y="0"/>
                    <a:pt x="157" y="0"/>
                    <a:pt x="137" y="0"/>
                  </a:cubicBezTo>
                  <a:cubicBezTo>
                    <a:pt x="92" y="45"/>
                    <a:pt x="28" y="45"/>
                    <a:pt x="0" y="45"/>
                  </a:cubicBezTo>
                  <a:lnTo>
                    <a:pt x="0" y="70"/>
                  </a:lnTo>
                  <a:cubicBezTo>
                    <a:pt x="17" y="70"/>
                    <a:pt x="62" y="70"/>
                    <a:pt x="101" y="50"/>
                  </a:cubicBezTo>
                  <a:lnTo>
                    <a:pt x="101" y="403"/>
                  </a:lnTo>
                  <a:cubicBezTo>
                    <a:pt x="101" y="426"/>
                    <a:pt x="101" y="434"/>
                    <a:pt x="31" y="434"/>
                  </a:cubicBezTo>
                  <a:lnTo>
                    <a:pt x="6" y="434"/>
                  </a:lnTo>
                  <a:lnTo>
                    <a:pt x="6" y="459"/>
                  </a:lnTo>
                  <a:cubicBezTo>
                    <a:pt x="17" y="459"/>
                    <a:pt x="104" y="456"/>
                    <a:pt x="129" y="456"/>
                  </a:cubicBezTo>
                  <a:cubicBezTo>
                    <a:pt x="151" y="456"/>
                    <a:pt x="238" y="459"/>
                    <a:pt x="255" y="459"/>
                  </a:cubicBezTo>
                  <a:lnTo>
                    <a:pt x="255" y="434"/>
                  </a:lnTo>
                  <a:lnTo>
                    <a:pt x="227" y="434"/>
                  </a:lnTo>
                  <a:cubicBezTo>
                    <a:pt x="157" y="434"/>
                    <a:pt x="157" y="426"/>
                    <a:pt x="157" y="403"/>
                  </a:cubicBezTo>
                  <a:lnTo>
                    <a:pt x="157" y="20"/>
                  </a:lnTo>
                </a:path>
              </a:pathLst>
            </a:custGeom>
            <a:solidFill>
              <a:srgbClr val="000000"/>
            </a:solidFill>
            <a:ln w="12600">
              <a:noFill/>
            </a:ln>
          </p:spPr>
        </p:sp>
        <p:sp>
          <p:nvSpPr>
            <p:cNvPr id="348" name="Freeform 19"/>
            <p:cNvSpPr/>
            <p:nvPr/>
          </p:nvSpPr>
          <p:spPr>
            <a:xfrm>
              <a:off x="2936160" y="4206240"/>
              <a:ext cx="214920" cy="243360"/>
            </a:xfrm>
            <a:custGeom>
              <a:avLst/>
              <a:gdLst/>
              <a:ahLst/>
              <a:cxnLst/>
              <a:rect l="0" t="0" r="r" b="b"/>
              <a:pathLst>
                <a:path w="597" h="676">
                  <a:moveTo>
                    <a:pt x="330" y="78"/>
                  </a:moveTo>
                  <a:cubicBezTo>
                    <a:pt x="339" y="42"/>
                    <a:pt x="344" y="31"/>
                    <a:pt x="437" y="31"/>
                  </a:cubicBezTo>
                  <a:cubicBezTo>
                    <a:pt x="465" y="31"/>
                    <a:pt x="473" y="31"/>
                    <a:pt x="473" y="11"/>
                  </a:cubicBezTo>
                  <a:cubicBezTo>
                    <a:pt x="473" y="0"/>
                    <a:pt x="462" y="0"/>
                    <a:pt x="456" y="0"/>
                  </a:cubicBezTo>
                  <a:cubicBezTo>
                    <a:pt x="426" y="0"/>
                    <a:pt x="344" y="3"/>
                    <a:pt x="311" y="3"/>
                  </a:cubicBezTo>
                  <a:cubicBezTo>
                    <a:pt x="283" y="3"/>
                    <a:pt x="210" y="0"/>
                    <a:pt x="179" y="0"/>
                  </a:cubicBezTo>
                  <a:cubicBezTo>
                    <a:pt x="174" y="0"/>
                    <a:pt x="162" y="0"/>
                    <a:pt x="162" y="20"/>
                  </a:cubicBezTo>
                  <a:cubicBezTo>
                    <a:pt x="162" y="31"/>
                    <a:pt x="171" y="31"/>
                    <a:pt x="188" y="31"/>
                  </a:cubicBezTo>
                  <a:cubicBezTo>
                    <a:pt x="190" y="31"/>
                    <a:pt x="210" y="31"/>
                    <a:pt x="227" y="34"/>
                  </a:cubicBezTo>
                  <a:cubicBezTo>
                    <a:pt x="244" y="34"/>
                    <a:pt x="252" y="36"/>
                    <a:pt x="252" y="48"/>
                  </a:cubicBezTo>
                  <a:cubicBezTo>
                    <a:pt x="252" y="53"/>
                    <a:pt x="252" y="56"/>
                    <a:pt x="249" y="67"/>
                  </a:cubicBezTo>
                  <a:lnTo>
                    <a:pt x="118" y="599"/>
                  </a:lnTo>
                  <a:cubicBezTo>
                    <a:pt x="106" y="636"/>
                    <a:pt x="104" y="644"/>
                    <a:pt x="28" y="644"/>
                  </a:cubicBezTo>
                  <a:cubicBezTo>
                    <a:pt x="11" y="644"/>
                    <a:pt x="0" y="644"/>
                    <a:pt x="0" y="664"/>
                  </a:cubicBezTo>
                  <a:cubicBezTo>
                    <a:pt x="0" y="675"/>
                    <a:pt x="8" y="675"/>
                    <a:pt x="28" y="675"/>
                  </a:cubicBezTo>
                  <a:lnTo>
                    <a:pt x="484" y="675"/>
                  </a:lnTo>
                  <a:cubicBezTo>
                    <a:pt x="510" y="675"/>
                    <a:pt x="510" y="675"/>
                    <a:pt x="515" y="658"/>
                  </a:cubicBezTo>
                  <a:lnTo>
                    <a:pt x="594" y="445"/>
                  </a:lnTo>
                  <a:cubicBezTo>
                    <a:pt x="596" y="434"/>
                    <a:pt x="596" y="431"/>
                    <a:pt x="596" y="431"/>
                  </a:cubicBezTo>
                  <a:cubicBezTo>
                    <a:pt x="596" y="426"/>
                    <a:pt x="594" y="420"/>
                    <a:pt x="585" y="420"/>
                  </a:cubicBezTo>
                  <a:cubicBezTo>
                    <a:pt x="577" y="420"/>
                    <a:pt x="577" y="426"/>
                    <a:pt x="568" y="440"/>
                  </a:cubicBezTo>
                  <a:cubicBezTo>
                    <a:pt x="535" y="532"/>
                    <a:pt x="490" y="644"/>
                    <a:pt x="319" y="644"/>
                  </a:cubicBezTo>
                  <a:lnTo>
                    <a:pt x="227" y="644"/>
                  </a:lnTo>
                  <a:cubicBezTo>
                    <a:pt x="213" y="644"/>
                    <a:pt x="213" y="644"/>
                    <a:pt x="204" y="644"/>
                  </a:cubicBezTo>
                  <a:cubicBezTo>
                    <a:pt x="196" y="641"/>
                    <a:pt x="193" y="641"/>
                    <a:pt x="193" y="633"/>
                  </a:cubicBezTo>
                  <a:cubicBezTo>
                    <a:pt x="193" y="630"/>
                    <a:pt x="193" y="627"/>
                    <a:pt x="199" y="610"/>
                  </a:cubicBezTo>
                  <a:lnTo>
                    <a:pt x="330" y="78"/>
                  </a:lnTo>
                </a:path>
              </a:pathLst>
            </a:custGeom>
            <a:solidFill>
              <a:srgbClr val="000000"/>
            </a:solidFill>
            <a:ln w="12600">
              <a:noFill/>
            </a:ln>
          </p:spPr>
        </p:sp>
        <p:sp>
          <p:nvSpPr>
            <p:cNvPr id="349" name="Freeform 20"/>
            <p:cNvSpPr/>
            <p:nvPr/>
          </p:nvSpPr>
          <p:spPr>
            <a:xfrm>
              <a:off x="3171960" y="4375440"/>
              <a:ext cx="118440" cy="130320"/>
            </a:xfrm>
            <a:custGeom>
              <a:avLst/>
              <a:gdLst/>
              <a:ahLst/>
              <a:cxnLst/>
              <a:rect l="0" t="0" r="r" b="b"/>
              <a:pathLst>
                <a:path w="329" h="362">
                  <a:moveTo>
                    <a:pt x="305" y="174"/>
                  </a:moveTo>
                  <a:cubicBezTo>
                    <a:pt x="322" y="174"/>
                    <a:pt x="328" y="174"/>
                    <a:pt x="328" y="154"/>
                  </a:cubicBezTo>
                  <a:cubicBezTo>
                    <a:pt x="328" y="84"/>
                    <a:pt x="288" y="0"/>
                    <a:pt x="176" y="0"/>
                  </a:cubicBezTo>
                  <a:cubicBezTo>
                    <a:pt x="78" y="0"/>
                    <a:pt x="0" y="81"/>
                    <a:pt x="0" y="179"/>
                  </a:cubicBezTo>
                  <a:cubicBezTo>
                    <a:pt x="0" y="283"/>
                    <a:pt x="87" y="361"/>
                    <a:pt x="185" y="361"/>
                  </a:cubicBezTo>
                  <a:cubicBezTo>
                    <a:pt x="286" y="361"/>
                    <a:pt x="328" y="277"/>
                    <a:pt x="328" y="258"/>
                  </a:cubicBezTo>
                  <a:cubicBezTo>
                    <a:pt x="328" y="255"/>
                    <a:pt x="325" y="246"/>
                    <a:pt x="314" y="246"/>
                  </a:cubicBezTo>
                  <a:cubicBezTo>
                    <a:pt x="305" y="246"/>
                    <a:pt x="302" y="252"/>
                    <a:pt x="302" y="258"/>
                  </a:cubicBezTo>
                  <a:cubicBezTo>
                    <a:pt x="274" y="336"/>
                    <a:pt x="204" y="336"/>
                    <a:pt x="190" y="336"/>
                  </a:cubicBezTo>
                  <a:cubicBezTo>
                    <a:pt x="154" y="336"/>
                    <a:pt x="118" y="319"/>
                    <a:pt x="95" y="283"/>
                  </a:cubicBezTo>
                  <a:cubicBezTo>
                    <a:pt x="70" y="246"/>
                    <a:pt x="70" y="196"/>
                    <a:pt x="70" y="174"/>
                  </a:cubicBezTo>
                  <a:lnTo>
                    <a:pt x="305" y="174"/>
                  </a:lnTo>
                  <a:moveTo>
                    <a:pt x="73" y="151"/>
                  </a:moveTo>
                  <a:cubicBezTo>
                    <a:pt x="78" y="42"/>
                    <a:pt x="146" y="22"/>
                    <a:pt x="176" y="22"/>
                  </a:cubicBezTo>
                  <a:cubicBezTo>
                    <a:pt x="269" y="22"/>
                    <a:pt x="272" y="134"/>
                    <a:pt x="272" y="151"/>
                  </a:cubicBezTo>
                  <a:lnTo>
                    <a:pt x="73" y="151"/>
                  </a:lnTo>
                </a:path>
              </a:pathLst>
            </a:custGeom>
            <a:solidFill>
              <a:srgbClr val="000000"/>
            </a:solidFill>
            <a:ln w="12600">
              <a:noFill/>
            </a:ln>
          </p:spPr>
        </p:sp>
        <p:sp>
          <p:nvSpPr>
            <p:cNvPr id="350" name="Freeform 21"/>
            <p:cNvSpPr/>
            <p:nvPr/>
          </p:nvSpPr>
          <p:spPr>
            <a:xfrm>
              <a:off x="3350520" y="4182840"/>
              <a:ext cx="83880" cy="355320"/>
            </a:xfrm>
            <a:custGeom>
              <a:avLst/>
              <a:gdLst/>
              <a:ahLst/>
              <a:cxnLst/>
              <a:rect l="0" t="0" r="r" b="b"/>
              <a:pathLst>
                <a:path w="233" h="987">
                  <a:moveTo>
                    <a:pt x="232" y="977"/>
                  </a:moveTo>
                  <a:cubicBezTo>
                    <a:pt x="232" y="974"/>
                    <a:pt x="232" y="972"/>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6"/>
                    <a:pt x="221" y="986"/>
                  </a:cubicBezTo>
                  <a:cubicBezTo>
                    <a:pt x="227" y="986"/>
                    <a:pt x="232" y="983"/>
                    <a:pt x="232" y="977"/>
                  </a:cubicBezTo>
                </a:path>
              </a:pathLst>
            </a:custGeom>
            <a:solidFill>
              <a:srgbClr val="000000"/>
            </a:solidFill>
            <a:ln w="12600">
              <a:noFill/>
            </a:ln>
          </p:spPr>
        </p:sp>
        <p:sp>
          <p:nvSpPr>
            <p:cNvPr id="351" name="Freeform 22"/>
            <p:cNvSpPr/>
            <p:nvPr/>
          </p:nvSpPr>
          <p:spPr>
            <a:xfrm>
              <a:off x="3457080" y="429192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352" name="Freeform 23"/>
            <p:cNvSpPr/>
            <p:nvPr/>
          </p:nvSpPr>
          <p:spPr>
            <a:xfrm>
              <a:off x="3688200" y="4392720"/>
              <a:ext cx="117360" cy="113400"/>
            </a:xfrm>
            <a:custGeom>
              <a:avLst/>
              <a:gdLst/>
              <a:ahLst/>
              <a:cxnLst/>
              <a:rect l="0" t="0" r="r" b="b"/>
              <a:pathLst>
                <a:path w="326" h="315">
                  <a:moveTo>
                    <a:pt x="325" y="120"/>
                  </a:moveTo>
                  <a:cubicBezTo>
                    <a:pt x="325" y="45"/>
                    <a:pt x="269" y="0"/>
                    <a:pt x="199" y="0"/>
                  </a:cubicBezTo>
                  <a:cubicBezTo>
                    <a:pt x="98" y="0"/>
                    <a:pt x="0" y="98"/>
                    <a:pt x="0" y="193"/>
                  </a:cubicBezTo>
                  <a:cubicBezTo>
                    <a:pt x="0" y="260"/>
                    <a:pt x="50" y="314"/>
                    <a:pt x="126" y="314"/>
                  </a:cubicBezTo>
                  <a:cubicBezTo>
                    <a:pt x="227" y="314"/>
                    <a:pt x="325" y="221"/>
                    <a:pt x="325" y="120"/>
                  </a:cubicBezTo>
                  <a:moveTo>
                    <a:pt x="126" y="294"/>
                  </a:moveTo>
                  <a:cubicBezTo>
                    <a:pt x="92" y="294"/>
                    <a:pt x="59" y="272"/>
                    <a:pt x="59" y="216"/>
                  </a:cubicBezTo>
                  <a:cubicBezTo>
                    <a:pt x="59" y="188"/>
                    <a:pt x="70" y="120"/>
                    <a:pt x="98" y="81"/>
                  </a:cubicBezTo>
                  <a:cubicBezTo>
                    <a:pt x="129" y="36"/>
                    <a:pt x="168" y="20"/>
                    <a:pt x="199" y="20"/>
                  </a:cubicBezTo>
                  <a:cubicBezTo>
                    <a:pt x="238" y="20"/>
                    <a:pt x="269" y="45"/>
                    <a:pt x="269" y="98"/>
                  </a:cubicBezTo>
                  <a:cubicBezTo>
                    <a:pt x="269" y="112"/>
                    <a:pt x="260" y="182"/>
                    <a:pt x="230" y="230"/>
                  </a:cubicBezTo>
                  <a:cubicBezTo>
                    <a:pt x="204" y="272"/>
                    <a:pt x="162" y="294"/>
                    <a:pt x="126" y="294"/>
                  </a:cubicBezTo>
                </a:path>
              </a:pathLst>
            </a:custGeom>
            <a:solidFill>
              <a:srgbClr val="000000"/>
            </a:solidFill>
            <a:ln w="12600">
              <a:noFill/>
            </a:ln>
          </p:spPr>
        </p:sp>
        <p:sp>
          <p:nvSpPr>
            <p:cNvPr id="353" name="Freeform 24"/>
            <p:cNvSpPr/>
            <p:nvPr/>
          </p:nvSpPr>
          <p:spPr>
            <a:xfrm>
              <a:off x="3851280" y="4182840"/>
              <a:ext cx="83880" cy="355320"/>
            </a:xfrm>
            <a:custGeom>
              <a:avLst/>
              <a:gdLst/>
              <a:ahLst/>
              <a:cxnLst/>
              <a:rect l="0" t="0" r="r" b="b"/>
              <a:pathLst>
                <a:path w="233" h="987">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2"/>
                    <a:pt x="0" y="974"/>
                    <a:pt x="0" y="977"/>
                  </a:cubicBezTo>
                  <a:cubicBezTo>
                    <a:pt x="0" y="983"/>
                    <a:pt x="3" y="986"/>
                    <a:pt x="11" y="986"/>
                  </a:cubicBezTo>
                  <a:cubicBezTo>
                    <a:pt x="20" y="986"/>
                    <a:pt x="109" y="918"/>
                    <a:pt x="168" y="795"/>
                  </a:cubicBezTo>
                  <a:cubicBezTo>
                    <a:pt x="218" y="686"/>
                    <a:pt x="232" y="577"/>
                    <a:pt x="232" y="493"/>
                  </a:cubicBezTo>
                </a:path>
              </a:pathLst>
            </a:custGeom>
            <a:solidFill>
              <a:srgbClr val="000000"/>
            </a:solidFill>
            <a:ln w="12600">
              <a:noFill/>
            </a:ln>
          </p:spPr>
        </p:sp>
        <p:sp>
          <p:nvSpPr>
            <p:cNvPr id="354" name="Freeform 25"/>
            <p:cNvSpPr/>
            <p:nvPr/>
          </p:nvSpPr>
          <p:spPr>
            <a:xfrm>
              <a:off x="4089240" y="3959280"/>
              <a:ext cx="177840" cy="324000"/>
            </a:xfrm>
            <a:custGeom>
              <a:avLst/>
              <a:gdLst/>
              <a:ahLst/>
              <a:cxnLst/>
              <a:rect l="0" t="0" r="r" b="b"/>
              <a:pathLst>
                <a:path w="494" h="900">
                  <a:moveTo>
                    <a:pt x="311" y="302"/>
                  </a:moveTo>
                  <a:lnTo>
                    <a:pt x="395" y="302"/>
                  </a:lnTo>
                  <a:cubicBezTo>
                    <a:pt x="414" y="302"/>
                    <a:pt x="426" y="302"/>
                    <a:pt x="426" y="280"/>
                  </a:cubicBezTo>
                  <a:cubicBezTo>
                    <a:pt x="426" y="272"/>
                    <a:pt x="414" y="272"/>
                    <a:pt x="398" y="272"/>
                  </a:cubicBezTo>
                  <a:lnTo>
                    <a:pt x="316" y="272"/>
                  </a:lnTo>
                  <a:lnTo>
                    <a:pt x="339" y="157"/>
                  </a:lnTo>
                  <a:cubicBezTo>
                    <a:pt x="342" y="137"/>
                    <a:pt x="356" y="67"/>
                    <a:pt x="361" y="56"/>
                  </a:cubicBezTo>
                  <a:cubicBezTo>
                    <a:pt x="370" y="36"/>
                    <a:pt x="386" y="22"/>
                    <a:pt x="409" y="22"/>
                  </a:cubicBezTo>
                  <a:cubicBezTo>
                    <a:pt x="412" y="22"/>
                    <a:pt x="437" y="22"/>
                    <a:pt x="456" y="39"/>
                  </a:cubicBezTo>
                  <a:cubicBezTo>
                    <a:pt x="412" y="45"/>
                    <a:pt x="403" y="78"/>
                    <a:pt x="403" y="92"/>
                  </a:cubicBezTo>
                  <a:cubicBezTo>
                    <a:pt x="403" y="115"/>
                    <a:pt x="420" y="126"/>
                    <a:pt x="440" y="126"/>
                  </a:cubicBezTo>
                  <a:cubicBezTo>
                    <a:pt x="465" y="126"/>
                    <a:pt x="493" y="106"/>
                    <a:pt x="493" y="67"/>
                  </a:cubicBezTo>
                  <a:cubicBezTo>
                    <a:pt x="493" y="22"/>
                    <a:pt x="448" y="0"/>
                    <a:pt x="409" y="0"/>
                  </a:cubicBezTo>
                  <a:cubicBezTo>
                    <a:pt x="375" y="0"/>
                    <a:pt x="311" y="17"/>
                    <a:pt x="283" y="115"/>
                  </a:cubicBezTo>
                  <a:cubicBezTo>
                    <a:pt x="277" y="137"/>
                    <a:pt x="274" y="146"/>
                    <a:pt x="249" y="272"/>
                  </a:cubicBezTo>
                  <a:lnTo>
                    <a:pt x="182" y="272"/>
                  </a:lnTo>
                  <a:cubicBezTo>
                    <a:pt x="162" y="272"/>
                    <a:pt x="151" y="272"/>
                    <a:pt x="151" y="288"/>
                  </a:cubicBezTo>
                  <a:cubicBezTo>
                    <a:pt x="151" y="302"/>
                    <a:pt x="160" y="302"/>
                    <a:pt x="179" y="302"/>
                  </a:cubicBezTo>
                  <a:lnTo>
                    <a:pt x="244" y="302"/>
                  </a:lnTo>
                  <a:lnTo>
                    <a:pt x="171" y="692"/>
                  </a:lnTo>
                  <a:cubicBezTo>
                    <a:pt x="151" y="787"/>
                    <a:pt x="134" y="876"/>
                    <a:pt x="84" y="876"/>
                  </a:cubicBezTo>
                  <a:cubicBezTo>
                    <a:pt x="81" y="876"/>
                    <a:pt x="56" y="876"/>
                    <a:pt x="36" y="860"/>
                  </a:cubicBezTo>
                  <a:cubicBezTo>
                    <a:pt x="81" y="857"/>
                    <a:pt x="92" y="820"/>
                    <a:pt x="92" y="806"/>
                  </a:cubicBezTo>
                  <a:cubicBezTo>
                    <a:pt x="92" y="784"/>
                    <a:pt x="73" y="770"/>
                    <a:pt x="53" y="770"/>
                  </a:cubicBezTo>
                  <a:cubicBezTo>
                    <a:pt x="28" y="770"/>
                    <a:pt x="0" y="792"/>
                    <a:pt x="0" y="832"/>
                  </a:cubicBezTo>
                  <a:cubicBezTo>
                    <a:pt x="0" y="874"/>
                    <a:pt x="45" y="899"/>
                    <a:pt x="84" y="899"/>
                  </a:cubicBezTo>
                  <a:cubicBezTo>
                    <a:pt x="137" y="899"/>
                    <a:pt x="179" y="840"/>
                    <a:pt x="196" y="804"/>
                  </a:cubicBezTo>
                  <a:cubicBezTo>
                    <a:pt x="227" y="739"/>
                    <a:pt x="249" y="622"/>
                    <a:pt x="252" y="613"/>
                  </a:cubicBezTo>
                  <a:lnTo>
                    <a:pt x="311" y="302"/>
                  </a:lnTo>
                </a:path>
              </a:pathLst>
            </a:custGeom>
            <a:solidFill>
              <a:srgbClr val="000000"/>
            </a:solidFill>
            <a:ln w="12600">
              <a:noFill/>
            </a:ln>
          </p:spPr>
        </p:sp>
        <p:sp>
          <p:nvSpPr>
            <p:cNvPr id="355" name="Freeform 26"/>
            <p:cNvSpPr/>
            <p:nvPr/>
          </p:nvSpPr>
          <p:spPr>
            <a:xfrm>
              <a:off x="4260600" y="4152600"/>
              <a:ext cx="100080" cy="113400"/>
            </a:xfrm>
            <a:custGeom>
              <a:avLst/>
              <a:gdLst/>
              <a:ahLst/>
              <a:cxnLst/>
              <a:rect l="0" t="0" r="r" b="b"/>
              <a:pathLst>
                <a:path w="278" h="315">
                  <a:moveTo>
                    <a:pt x="249" y="45"/>
                  </a:moveTo>
                  <a:cubicBezTo>
                    <a:pt x="232" y="50"/>
                    <a:pt x="221" y="64"/>
                    <a:pt x="221" y="78"/>
                  </a:cubicBezTo>
                  <a:cubicBezTo>
                    <a:pt x="221" y="95"/>
                    <a:pt x="235" y="101"/>
                    <a:pt x="244" y="101"/>
                  </a:cubicBezTo>
                  <a:cubicBezTo>
                    <a:pt x="252" y="101"/>
                    <a:pt x="277" y="95"/>
                    <a:pt x="277" y="62"/>
                  </a:cubicBezTo>
                  <a:cubicBezTo>
                    <a:pt x="277" y="14"/>
                    <a:pt x="227" y="0"/>
                    <a:pt x="185" y="0"/>
                  </a:cubicBezTo>
                  <a:cubicBezTo>
                    <a:pt x="76" y="0"/>
                    <a:pt x="56" y="81"/>
                    <a:pt x="56" y="101"/>
                  </a:cubicBezTo>
                  <a:cubicBezTo>
                    <a:pt x="56" y="126"/>
                    <a:pt x="73" y="143"/>
                    <a:pt x="81" y="151"/>
                  </a:cubicBezTo>
                  <a:cubicBezTo>
                    <a:pt x="101" y="165"/>
                    <a:pt x="112" y="168"/>
                    <a:pt x="160" y="176"/>
                  </a:cubicBezTo>
                  <a:cubicBezTo>
                    <a:pt x="174" y="179"/>
                    <a:pt x="218" y="188"/>
                    <a:pt x="218" y="224"/>
                  </a:cubicBezTo>
                  <a:cubicBezTo>
                    <a:pt x="218" y="235"/>
                    <a:pt x="213" y="260"/>
                    <a:pt x="182" y="280"/>
                  </a:cubicBezTo>
                  <a:cubicBezTo>
                    <a:pt x="154" y="294"/>
                    <a:pt x="120" y="294"/>
                    <a:pt x="112" y="294"/>
                  </a:cubicBezTo>
                  <a:cubicBezTo>
                    <a:pt x="84" y="294"/>
                    <a:pt x="45" y="288"/>
                    <a:pt x="28" y="266"/>
                  </a:cubicBezTo>
                  <a:cubicBezTo>
                    <a:pt x="53" y="263"/>
                    <a:pt x="67" y="244"/>
                    <a:pt x="67" y="224"/>
                  </a:cubicBezTo>
                  <a:cubicBezTo>
                    <a:pt x="67" y="207"/>
                    <a:pt x="56" y="199"/>
                    <a:pt x="39" y="199"/>
                  </a:cubicBezTo>
                  <a:cubicBezTo>
                    <a:pt x="20" y="199"/>
                    <a:pt x="0" y="216"/>
                    <a:pt x="0" y="246"/>
                  </a:cubicBezTo>
                  <a:cubicBezTo>
                    <a:pt x="0" y="288"/>
                    <a:pt x="45" y="314"/>
                    <a:pt x="112" y="314"/>
                  </a:cubicBezTo>
                  <a:cubicBezTo>
                    <a:pt x="241" y="314"/>
                    <a:pt x="263" y="227"/>
                    <a:pt x="263" y="199"/>
                  </a:cubicBezTo>
                  <a:cubicBezTo>
                    <a:pt x="263" y="134"/>
                    <a:pt x="193" y="123"/>
                    <a:pt x="168" y="118"/>
                  </a:cubicBezTo>
                  <a:cubicBezTo>
                    <a:pt x="162" y="115"/>
                    <a:pt x="143" y="112"/>
                    <a:pt x="140" y="112"/>
                  </a:cubicBezTo>
                  <a:cubicBezTo>
                    <a:pt x="115" y="106"/>
                    <a:pt x="101" y="92"/>
                    <a:pt x="101" y="78"/>
                  </a:cubicBezTo>
                  <a:cubicBezTo>
                    <a:pt x="101" y="62"/>
                    <a:pt x="115" y="42"/>
                    <a:pt x="129" y="34"/>
                  </a:cubicBezTo>
                  <a:cubicBezTo>
                    <a:pt x="148" y="20"/>
                    <a:pt x="174" y="20"/>
                    <a:pt x="185" y="20"/>
                  </a:cubicBezTo>
                  <a:cubicBezTo>
                    <a:pt x="199" y="20"/>
                    <a:pt x="235" y="22"/>
                    <a:pt x="249" y="45"/>
                  </a:cubicBezTo>
                </a:path>
              </a:pathLst>
            </a:custGeom>
            <a:solidFill>
              <a:srgbClr val="000000"/>
            </a:solidFill>
            <a:ln w="12600">
              <a:noFill/>
            </a:ln>
          </p:spPr>
        </p:sp>
        <p:sp>
          <p:nvSpPr>
            <p:cNvPr id="356" name="Freeform 27"/>
            <p:cNvSpPr/>
            <p:nvPr/>
          </p:nvSpPr>
          <p:spPr>
            <a:xfrm>
              <a:off x="4429800" y="3943080"/>
              <a:ext cx="83880" cy="355320"/>
            </a:xfrm>
            <a:custGeom>
              <a:avLst/>
              <a:gdLst/>
              <a:ahLst/>
              <a:cxnLst/>
              <a:rect l="0" t="0" r="r" b="b"/>
              <a:pathLst>
                <a:path w="233" h="987">
                  <a:moveTo>
                    <a:pt x="232" y="977"/>
                  </a:moveTo>
                  <a:cubicBezTo>
                    <a:pt x="232" y="974"/>
                    <a:pt x="232" y="972"/>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6"/>
                    <a:pt x="221" y="986"/>
                  </a:cubicBezTo>
                  <a:cubicBezTo>
                    <a:pt x="227" y="986"/>
                    <a:pt x="232" y="983"/>
                    <a:pt x="232" y="977"/>
                  </a:cubicBezTo>
                </a:path>
              </a:pathLst>
            </a:custGeom>
            <a:solidFill>
              <a:srgbClr val="000000"/>
            </a:solidFill>
            <a:ln w="12600">
              <a:noFill/>
            </a:ln>
          </p:spPr>
        </p:sp>
        <p:sp>
          <p:nvSpPr>
            <p:cNvPr id="357" name="Freeform 28"/>
            <p:cNvSpPr/>
            <p:nvPr/>
          </p:nvSpPr>
          <p:spPr>
            <a:xfrm>
              <a:off x="4536720" y="405180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358" name="Freeform 29"/>
            <p:cNvSpPr/>
            <p:nvPr/>
          </p:nvSpPr>
          <p:spPr>
            <a:xfrm>
              <a:off x="4764600" y="409716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6"/>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8"/>
                    <a:pt x="120" y="342"/>
                    <a:pt x="129" y="322"/>
                  </a:cubicBezTo>
                  <a:cubicBezTo>
                    <a:pt x="134" y="305"/>
                    <a:pt x="160" y="244"/>
                    <a:pt x="162" y="235"/>
                  </a:cubicBezTo>
                  <a:cubicBezTo>
                    <a:pt x="165" y="227"/>
                    <a:pt x="168" y="218"/>
                    <a:pt x="168" y="213"/>
                  </a:cubicBezTo>
                  <a:cubicBezTo>
                    <a:pt x="168" y="179"/>
                    <a:pt x="140" y="154"/>
                    <a:pt x="101" y="154"/>
                  </a:cubicBezTo>
                  <a:cubicBezTo>
                    <a:pt x="31" y="154"/>
                    <a:pt x="0" y="249"/>
                    <a:pt x="0" y="260"/>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000000"/>
            </a:solidFill>
            <a:ln w="12600">
              <a:noFill/>
            </a:ln>
          </p:spPr>
        </p:sp>
        <p:sp>
          <p:nvSpPr>
            <p:cNvPr id="359" name="Freeform 30"/>
            <p:cNvSpPr/>
            <p:nvPr/>
          </p:nvSpPr>
          <p:spPr>
            <a:xfrm>
              <a:off x="4901760" y="4170960"/>
              <a:ext cx="42840" cy="107280"/>
            </a:xfrm>
            <a:custGeom>
              <a:avLst/>
              <a:gdLst/>
              <a:ahLst/>
              <a:cxnLst/>
              <a:rect l="0" t="0" r="r" b="b"/>
              <a:pathLst>
                <a:path w="119" h="298">
                  <a:moveTo>
                    <a:pt x="118" y="104"/>
                  </a:moveTo>
                  <a:cubicBezTo>
                    <a:pt x="118" y="39"/>
                    <a:pt x="92" y="0"/>
                    <a:pt x="53" y="0"/>
                  </a:cubicBezTo>
                  <a:cubicBezTo>
                    <a:pt x="20" y="0"/>
                    <a:pt x="0" y="25"/>
                    <a:pt x="0" y="53"/>
                  </a:cubicBezTo>
                  <a:cubicBezTo>
                    <a:pt x="0" y="78"/>
                    <a:pt x="20" y="106"/>
                    <a:pt x="53" y="106"/>
                  </a:cubicBezTo>
                  <a:cubicBezTo>
                    <a:pt x="64" y="106"/>
                    <a:pt x="78" y="101"/>
                    <a:pt x="90" y="92"/>
                  </a:cubicBezTo>
                  <a:cubicBezTo>
                    <a:pt x="92" y="90"/>
                    <a:pt x="92" y="90"/>
                    <a:pt x="92" y="90"/>
                  </a:cubicBezTo>
                  <a:cubicBezTo>
                    <a:pt x="95" y="90"/>
                    <a:pt x="95" y="90"/>
                    <a:pt x="95" y="104"/>
                  </a:cubicBezTo>
                  <a:cubicBezTo>
                    <a:pt x="95" y="179"/>
                    <a:pt x="62" y="238"/>
                    <a:pt x="28" y="272"/>
                  </a:cubicBezTo>
                  <a:cubicBezTo>
                    <a:pt x="17" y="280"/>
                    <a:pt x="17" y="283"/>
                    <a:pt x="17" y="286"/>
                  </a:cubicBezTo>
                  <a:cubicBezTo>
                    <a:pt x="17" y="294"/>
                    <a:pt x="22" y="297"/>
                    <a:pt x="25" y="297"/>
                  </a:cubicBezTo>
                  <a:cubicBezTo>
                    <a:pt x="36" y="297"/>
                    <a:pt x="118" y="221"/>
                    <a:pt x="118" y="104"/>
                  </a:cubicBezTo>
                </a:path>
              </a:pathLst>
            </a:custGeom>
            <a:solidFill>
              <a:srgbClr val="000000"/>
            </a:solidFill>
            <a:ln w="12600">
              <a:noFill/>
            </a:ln>
          </p:spPr>
        </p:sp>
        <p:sp>
          <p:nvSpPr>
            <p:cNvPr id="360" name="Freeform 31"/>
            <p:cNvSpPr/>
            <p:nvPr/>
          </p:nvSpPr>
          <p:spPr>
            <a:xfrm>
              <a:off x="5032800" y="405180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361" name="Freeform 32"/>
            <p:cNvSpPr/>
            <p:nvPr/>
          </p:nvSpPr>
          <p:spPr>
            <a:xfrm>
              <a:off x="5264640" y="4152600"/>
              <a:ext cx="117360" cy="113400"/>
            </a:xfrm>
            <a:custGeom>
              <a:avLst/>
              <a:gdLst/>
              <a:ahLst/>
              <a:cxnLst/>
              <a:rect l="0" t="0" r="r" b="b"/>
              <a:pathLst>
                <a:path w="326" h="315">
                  <a:moveTo>
                    <a:pt x="325" y="120"/>
                  </a:moveTo>
                  <a:cubicBezTo>
                    <a:pt x="325" y="45"/>
                    <a:pt x="269" y="0"/>
                    <a:pt x="199" y="0"/>
                  </a:cubicBezTo>
                  <a:cubicBezTo>
                    <a:pt x="98" y="0"/>
                    <a:pt x="0" y="98"/>
                    <a:pt x="0" y="193"/>
                  </a:cubicBezTo>
                  <a:cubicBezTo>
                    <a:pt x="0" y="260"/>
                    <a:pt x="50" y="314"/>
                    <a:pt x="126" y="314"/>
                  </a:cubicBezTo>
                  <a:cubicBezTo>
                    <a:pt x="227" y="314"/>
                    <a:pt x="325" y="221"/>
                    <a:pt x="325" y="120"/>
                  </a:cubicBezTo>
                  <a:moveTo>
                    <a:pt x="126" y="294"/>
                  </a:moveTo>
                  <a:cubicBezTo>
                    <a:pt x="92" y="294"/>
                    <a:pt x="59" y="272"/>
                    <a:pt x="59" y="216"/>
                  </a:cubicBezTo>
                  <a:cubicBezTo>
                    <a:pt x="59" y="188"/>
                    <a:pt x="70" y="120"/>
                    <a:pt x="98" y="81"/>
                  </a:cubicBezTo>
                  <a:cubicBezTo>
                    <a:pt x="129" y="36"/>
                    <a:pt x="168" y="20"/>
                    <a:pt x="199" y="20"/>
                  </a:cubicBezTo>
                  <a:cubicBezTo>
                    <a:pt x="238" y="20"/>
                    <a:pt x="269" y="45"/>
                    <a:pt x="269" y="98"/>
                  </a:cubicBezTo>
                  <a:cubicBezTo>
                    <a:pt x="269" y="112"/>
                    <a:pt x="260" y="182"/>
                    <a:pt x="230" y="230"/>
                  </a:cubicBezTo>
                  <a:cubicBezTo>
                    <a:pt x="204" y="272"/>
                    <a:pt x="162" y="294"/>
                    <a:pt x="126" y="294"/>
                  </a:cubicBezTo>
                </a:path>
              </a:pathLst>
            </a:custGeom>
            <a:solidFill>
              <a:srgbClr val="000000"/>
            </a:solidFill>
            <a:ln w="12600">
              <a:noFill/>
            </a:ln>
          </p:spPr>
        </p:sp>
        <p:sp>
          <p:nvSpPr>
            <p:cNvPr id="362" name="Freeform 33"/>
            <p:cNvSpPr/>
            <p:nvPr/>
          </p:nvSpPr>
          <p:spPr>
            <a:xfrm>
              <a:off x="5426640" y="3943080"/>
              <a:ext cx="83880" cy="355320"/>
            </a:xfrm>
            <a:custGeom>
              <a:avLst/>
              <a:gdLst/>
              <a:ahLst/>
              <a:cxnLst/>
              <a:rect l="0" t="0" r="r" b="b"/>
              <a:pathLst>
                <a:path w="233" h="987">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2"/>
                    <a:pt x="0" y="974"/>
                    <a:pt x="0" y="977"/>
                  </a:cubicBezTo>
                  <a:cubicBezTo>
                    <a:pt x="0" y="983"/>
                    <a:pt x="3" y="986"/>
                    <a:pt x="11" y="986"/>
                  </a:cubicBezTo>
                  <a:cubicBezTo>
                    <a:pt x="20" y="986"/>
                    <a:pt x="109" y="918"/>
                    <a:pt x="168" y="795"/>
                  </a:cubicBezTo>
                  <a:cubicBezTo>
                    <a:pt x="218" y="686"/>
                    <a:pt x="232" y="577"/>
                    <a:pt x="232" y="493"/>
                  </a:cubicBezTo>
                </a:path>
              </a:pathLst>
            </a:custGeom>
            <a:solidFill>
              <a:srgbClr val="000000"/>
            </a:solidFill>
            <a:ln w="12600">
              <a:noFill/>
            </a:ln>
          </p:spPr>
        </p:sp>
        <p:sp>
          <p:nvSpPr>
            <p:cNvPr id="363" name="Freeform 34"/>
            <p:cNvSpPr/>
            <p:nvPr/>
          </p:nvSpPr>
          <p:spPr>
            <a:xfrm>
              <a:off x="4070160" y="4352400"/>
              <a:ext cx="1476000" cy="15480"/>
            </a:xfrm>
            <a:custGeom>
              <a:avLst/>
              <a:gdLst/>
              <a:ahLst/>
              <a:cxnLst/>
              <a:rect l="0" t="0" r="r" b="b"/>
              <a:pathLst>
                <a:path w="4100" h="43">
                  <a:moveTo>
                    <a:pt x="2050" y="42"/>
                  </a:moveTo>
                  <a:lnTo>
                    <a:pt x="0" y="42"/>
                  </a:lnTo>
                  <a:lnTo>
                    <a:pt x="0" y="0"/>
                  </a:lnTo>
                  <a:lnTo>
                    <a:pt x="4099" y="0"/>
                  </a:lnTo>
                  <a:lnTo>
                    <a:pt x="4099" y="42"/>
                  </a:lnTo>
                  <a:lnTo>
                    <a:pt x="2050" y="42"/>
                  </a:lnTo>
                </a:path>
              </a:pathLst>
            </a:custGeom>
            <a:solidFill>
              <a:srgbClr val="000000"/>
            </a:solidFill>
            <a:ln w="12600">
              <a:noFill/>
            </a:ln>
          </p:spPr>
        </p:sp>
        <p:sp>
          <p:nvSpPr>
            <p:cNvPr id="364" name="Freeform 35"/>
            <p:cNvSpPr/>
            <p:nvPr/>
          </p:nvSpPr>
          <p:spPr>
            <a:xfrm>
              <a:off x="4161960" y="4534560"/>
              <a:ext cx="185760" cy="227160"/>
            </a:xfrm>
            <a:custGeom>
              <a:avLst/>
              <a:gdLst/>
              <a:ahLst/>
              <a:cxnLst/>
              <a:rect l="0" t="0" r="r" b="b"/>
              <a:pathLst>
                <a:path w="516" h="631">
                  <a:moveTo>
                    <a:pt x="76" y="557"/>
                  </a:moveTo>
                  <a:cubicBezTo>
                    <a:pt x="67" y="591"/>
                    <a:pt x="67" y="599"/>
                    <a:pt x="22" y="599"/>
                  </a:cubicBezTo>
                  <a:cubicBezTo>
                    <a:pt x="11" y="599"/>
                    <a:pt x="0" y="599"/>
                    <a:pt x="0" y="616"/>
                  </a:cubicBezTo>
                  <a:cubicBezTo>
                    <a:pt x="0" y="624"/>
                    <a:pt x="6" y="630"/>
                    <a:pt x="14" y="630"/>
                  </a:cubicBezTo>
                  <a:cubicBezTo>
                    <a:pt x="39" y="630"/>
                    <a:pt x="67" y="624"/>
                    <a:pt x="95" y="624"/>
                  </a:cubicBezTo>
                  <a:cubicBezTo>
                    <a:pt x="129" y="624"/>
                    <a:pt x="162" y="630"/>
                    <a:pt x="193" y="630"/>
                  </a:cubicBezTo>
                  <a:cubicBezTo>
                    <a:pt x="199" y="630"/>
                    <a:pt x="213" y="630"/>
                    <a:pt x="213" y="608"/>
                  </a:cubicBezTo>
                  <a:cubicBezTo>
                    <a:pt x="213" y="599"/>
                    <a:pt x="202" y="599"/>
                    <a:pt x="188" y="599"/>
                  </a:cubicBezTo>
                  <a:cubicBezTo>
                    <a:pt x="137" y="599"/>
                    <a:pt x="137" y="591"/>
                    <a:pt x="137" y="582"/>
                  </a:cubicBezTo>
                  <a:cubicBezTo>
                    <a:pt x="137" y="571"/>
                    <a:pt x="179" y="409"/>
                    <a:pt x="188" y="384"/>
                  </a:cubicBezTo>
                  <a:cubicBezTo>
                    <a:pt x="199" y="414"/>
                    <a:pt x="227" y="448"/>
                    <a:pt x="277" y="448"/>
                  </a:cubicBezTo>
                  <a:cubicBezTo>
                    <a:pt x="392" y="448"/>
                    <a:pt x="515" y="302"/>
                    <a:pt x="515" y="157"/>
                  </a:cubicBezTo>
                  <a:cubicBezTo>
                    <a:pt x="515" y="64"/>
                    <a:pt x="459" y="0"/>
                    <a:pt x="384" y="0"/>
                  </a:cubicBezTo>
                  <a:cubicBezTo>
                    <a:pt x="336" y="0"/>
                    <a:pt x="288" y="36"/>
                    <a:pt x="255" y="73"/>
                  </a:cubicBezTo>
                  <a:cubicBezTo>
                    <a:pt x="246" y="20"/>
                    <a:pt x="202" y="0"/>
                    <a:pt x="165" y="0"/>
                  </a:cubicBezTo>
                  <a:cubicBezTo>
                    <a:pt x="120" y="0"/>
                    <a:pt x="101" y="39"/>
                    <a:pt x="92" y="56"/>
                  </a:cubicBezTo>
                  <a:cubicBezTo>
                    <a:pt x="76" y="90"/>
                    <a:pt x="62" y="148"/>
                    <a:pt x="62" y="151"/>
                  </a:cubicBezTo>
                  <a:cubicBezTo>
                    <a:pt x="62" y="162"/>
                    <a:pt x="73" y="162"/>
                    <a:pt x="76" y="162"/>
                  </a:cubicBezTo>
                  <a:cubicBezTo>
                    <a:pt x="84" y="162"/>
                    <a:pt x="84" y="162"/>
                    <a:pt x="92" y="140"/>
                  </a:cubicBezTo>
                  <a:cubicBezTo>
                    <a:pt x="109" y="70"/>
                    <a:pt x="129" y="22"/>
                    <a:pt x="162" y="22"/>
                  </a:cubicBezTo>
                  <a:cubicBezTo>
                    <a:pt x="179" y="22"/>
                    <a:pt x="193" y="31"/>
                    <a:pt x="193" y="67"/>
                  </a:cubicBezTo>
                  <a:cubicBezTo>
                    <a:pt x="193" y="90"/>
                    <a:pt x="190" y="101"/>
                    <a:pt x="188" y="118"/>
                  </a:cubicBezTo>
                  <a:lnTo>
                    <a:pt x="76" y="557"/>
                  </a:lnTo>
                  <a:moveTo>
                    <a:pt x="249" y="129"/>
                  </a:moveTo>
                  <a:cubicBezTo>
                    <a:pt x="258" y="101"/>
                    <a:pt x="283" y="73"/>
                    <a:pt x="302" y="59"/>
                  </a:cubicBezTo>
                  <a:cubicBezTo>
                    <a:pt x="336" y="28"/>
                    <a:pt x="364" y="22"/>
                    <a:pt x="381" y="22"/>
                  </a:cubicBezTo>
                  <a:cubicBezTo>
                    <a:pt x="423" y="22"/>
                    <a:pt x="445" y="56"/>
                    <a:pt x="445" y="115"/>
                  </a:cubicBezTo>
                  <a:cubicBezTo>
                    <a:pt x="445" y="174"/>
                    <a:pt x="412" y="286"/>
                    <a:pt x="395" y="325"/>
                  </a:cubicBezTo>
                  <a:cubicBezTo>
                    <a:pt x="361" y="395"/>
                    <a:pt x="314" y="426"/>
                    <a:pt x="277" y="426"/>
                  </a:cubicBezTo>
                  <a:cubicBezTo>
                    <a:pt x="213" y="426"/>
                    <a:pt x="199" y="344"/>
                    <a:pt x="199" y="339"/>
                  </a:cubicBezTo>
                  <a:cubicBezTo>
                    <a:pt x="199" y="336"/>
                    <a:pt x="199" y="333"/>
                    <a:pt x="202" y="322"/>
                  </a:cubicBezTo>
                  <a:lnTo>
                    <a:pt x="249" y="129"/>
                  </a:lnTo>
                </a:path>
              </a:pathLst>
            </a:custGeom>
            <a:solidFill>
              <a:srgbClr val="000000"/>
            </a:solidFill>
            <a:ln w="12600">
              <a:noFill/>
            </a:ln>
          </p:spPr>
        </p:sp>
        <p:sp>
          <p:nvSpPr>
            <p:cNvPr id="365" name="Freeform 36"/>
            <p:cNvSpPr/>
            <p:nvPr/>
          </p:nvSpPr>
          <p:spPr>
            <a:xfrm>
              <a:off x="4386600" y="4425840"/>
              <a:ext cx="83880" cy="355320"/>
            </a:xfrm>
            <a:custGeom>
              <a:avLst/>
              <a:gdLst/>
              <a:ahLst/>
              <a:cxnLst/>
              <a:rect l="0" t="0" r="r" b="b"/>
              <a:pathLst>
                <a:path w="233" h="987">
                  <a:moveTo>
                    <a:pt x="232" y="977"/>
                  </a:moveTo>
                  <a:cubicBezTo>
                    <a:pt x="232" y="974"/>
                    <a:pt x="232" y="972"/>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6"/>
                    <a:pt x="221" y="986"/>
                  </a:cubicBezTo>
                  <a:cubicBezTo>
                    <a:pt x="227" y="986"/>
                    <a:pt x="232" y="983"/>
                    <a:pt x="232" y="977"/>
                  </a:cubicBezTo>
                </a:path>
              </a:pathLst>
            </a:custGeom>
            <a:solidFill>
              <a:srgbClr val="000000"/>
            </a:solidFill>
            <a:ln w="12600">
              <a:noFill/>
            </a:ln>
          </p:spPr>
        </p:sp>
        <p:sp>
          <p:nvSpPr>
            <p:cNvPr id="366" name="Freeform 37"/>
            <p:cNvSpPr/>
            <p:nvPr/>
          </p:nvSpPr>
          <p:spPr>
            <a:xfrm>
              <a:off x="4493520" y="453456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367" name="Freeform 38"/>
            <p:cNvSpPr/>
            <p:nvPr/>
          </p:nvSpPr>
          <p:spPr>
            <a:xfrm>
              <a:off x="4724280" y="4635360"/>
              <a:ext cx="117360" cy="113400"/>
            </a:xfrm>
            <a:custGeom>
              <a:avLst/>
              <a:gdLst/>
              <a:ahLst/>
              <a:cxnLst/>
              <a:rect l="0" t="0" r="r" b="b"/>
              <a:pathLst>
                <a:path w="326" h="315">
                  <a:moveTo>
                    <a:pt x="325" y="120"/>
                  </a:moveTo>
                  <a:cubicBezTo>
                    <a:pt x="325" y="45"/>
                    <a:pt x="269" y="0"/>
                    <a:pt x="199" y="0"/>
                  </a:cubicBezTo>
                  <a:cubicBezTo>
                    <a:pt x="98" y="0"/>
                    <a:pt x="0" y="98"/>
                    <a:pt x="0" y="193"/>
                  </a:cubicBezTo>
                  <a:cubicBezTo>
                    <a:pt x="0" y="260"/>
                    <a:pt x="50" y="314"/>
                    <a:pt x="126" y="314"/>
                  </a:cubicBezTo>
                  <a:cubicBezTo>
                    <a:pt x="227" y="314"/>
                    <a:pt x="325" y="221"/>
                    <a:pt x="325" y="120"/>
                  </a:cubicBezTo>
                  <a:moveTo>
                    <a:pt x="126" y="294"/>
                  </a:moveTo>
                  <a:cubicBezTo>
                    <a:pt x="92" y="294"/>
                    <a:pt x="59" y="272"/>
                    <a:pt x="59" y="216"/>
                  </a:cubicBezTo>
                  <a:cubicBezTo>
                    <a:pt x="59" y="188"/>
                    <a:pt x="70" y="120"/>
                    <a:pt x="98" y="81"/>
                  </a:cubicBezTo>
                  <a:cubicBezTo>
                    <a:pt x="129" y="36"/>
                    <a:pt x="168" y="20"/>
                    <a:pt x="199" y="20"/>
                  </a:cubicBezTo>
                  <a:cubicBezTo>
                    <a:pt x="238" y="20"/>
                    <a:pt x="269" y="45"/>
                    <a:pt x="269" y="98"/>
                  </a:cubicBezTo>
                  <a:cubicBezTo>
                    <a:pt x="269" y="112"/>
                    <a:pt x="260" y="182"/>
                    <a:pt x="230" y="230"/>
                  </a:cubicBezTo>
                  <a:cubicBezTo>
                    <a:pt x="204" y="272"/>
                    <a:pt x="162" y="294"/>
                    <a:pt x="126" y="294"/>
                  </a:cubicBezTo>
                </a:path>
              </a:pathLst>
            </a:custGeom>
            <a:solidFill>
              <a:srgbClr val="000000"/>
            </a:solidFill>
            <a:ln w="12600">
              <a:noFill/>
            </a:ln>
          </p:spPr>
        </p:sp>
        <p:sp>
          <p:nvSpPr>
            <p:cNvPr id="368" name="Freeform 39"/>
            <p:cNvSpPr/>
            <p:nvPr/>
          </p:nvSpPr>
          <p:spPr>
            <a:xfrm>
              <a:off x="4908600" y="4425840"/>
              <a:ext cx="15480" cy="355320"/>
            </a:xfrm>
            <a:custGeom>
              <a:avLst/>
              <a:gdLst/>
              <a:ahLst/>
              <a:cxnLst/>
              <a:rect l="0" t="0" r="r" b="b"/>
              <a:pathLst>
                <a:path w="43" h="987">
                  <a:moveTo>
                    <a:pt x="42" y="36"/>
                  </a:moveTo>
                  <a:cubicBezTo>
                    <a:pt x="42" y="17"/>
                    <a:pt x="42" y="0"/>
                    <a:pt x="22" y="0"/>
                  </a:cubicBezTo>
                  <a:cubicBezTo>
                    <a:pt x="0" y="0"/>
                    <a:pt x="0" y="17"/>
                    <a:pt x="0" y="36"/>
                  </a:cubicBezTo>
                  <a:lnTo>
                    <a:pt x="0" y="952"/>
                  </a:lnTo>
                  <a:cubicBezTo>
                    <a:pt x="0" y="969"/>
                    <a:pt x="0" y="986"/>
                    <a:pt x="22" y="986"/>
                  </a:cubicBezTo>
                  <a:cubicBezTo>
                    <a:pt x="42" y="986"/>
                    <a:pt x="42" y="969"/>
                    <a:pt x="42" y="952"/>
                  </a:cubicBezTo>
                  <a:lnTo>
                    <a:pt x="42" y="36"/>
                  </a:lnTo>
                </a:path>
              </a:pathLst>
            </a:custGeom>
            <a:solidFill>
              <a:srgbClr val="000000"/>
            </a:solidFill>
            <a:ln w="12600">
              <a:noFill/>
            </a:ln>
          </p:spPr>
        </p:sp>
        <p:sp>
          <p:nvSpPr>
            <p:cNvPr id="369" name="Freeform 40"/>
            <p:cNvSpPr/>
            <p:nvPr/>
          </p:nvSpPr>
          <p:spPr>
            <a:xfrm>
              <a:off x="4969080" y="453456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370" name="Freeform 41"/>
            <p:cNvSpPr/>
            <p:nvPr/>
          </p:nvSpPr>
          <p:spPr>
            <a:xfrm>
              <a:off x="5196960" y="457992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6"/>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8"/>
                    <a:pt x="120" y="342"/>
                    <a:pt x="129" y="322"/>
                  </a:cubicBezTo>
                  <a:cubicBezTo>
                    <a:pt x="134" y="305"/>
                    <a:pt x="160" y="244"/>
                    <a:pt x="162" y="235"/>
                  </a:cubicBezTo>
                  <a:cubicBezTo>
                    <a:pt x="165" y="227"/>
                    <a:pt x="168" y="218"/>
                    <a:pt x="168" y="213"/>
                  </a:cubicBezTo>
                  <a:cubicBezTo>
                    <a:pt x="168" y="179"/>
                    <a:pt x="140" y="154"/>
                    <a:pt x="101" y="154"/>
                  </a:cubicBezTo>
                  <a:cubicBezTo>
                    <a:pt x="31" y="154"/>
                    <a:pt x="0" y="249"/>
                    <a:pt x="0" y="260"/>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000000"/>
            </a:solidFill>
            <a:ln w="12600">
              <a:noFill/>
            </a:ln>
          </p:spPr>
        </p:sp>
        <p:sp>
          <p:nvSpPr>
            <p:cNvPr id="371" name="Freeform 42"/>
            <p:cNvSpPr/>
            <p:nvPr/>
          </p:nvSpPr>
          <p:spPr>
            <a:xfrm>
              <a:off x="5324040" y="4425840"/>
              <a:ext cx="83880" cy="355320"/>
            </a:xfrm>
            <a:custGeom>
              <a:avLst/>
              <a:gdLst/>
              <a:ahLst/>
              <a:cxnLst/>
              <a:rect l="0" t="0" r="r" b="b"/>
              <a:pathLst>
                <a:path w="233" h="987">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2"/>
                    <a:pt x="0" y="974"/>
                    <a:pt x="0" y="977"/>
                  </a:cubicBezTo>
                  <a:cubicBezTo>
                    <a:pt x="0" y="983"/>
                    <a:pt x="3" y="986"/>
                    <a:pt x="11" y="986"/>
                  </a:cubicBezTo>
                  <a:cubicBezTo>
                    <a:pt x="20" y="986"/>
                    <a:pt x="109" y="918"/>
                    <a:pt x="168" y="795"/>
                  </a:cubicBezTo>
                  <a:cubicBezTo>
                    <a:pt x="218" y="686"/>
                    <a:pt x="232" y="577"/>
                    <a:pt x="232" y="493"/>
                  </a:cubicBezTo>
                </a:path>
              </a:pathLst>
            </a:custGeom>
            <a:solidFill>
              <a:srgbClr val="000000"/>
            </a:solidFill>
            <a:ln w="12600">
              <a:noFill/>
            </a:ln>
          </p:spPr>
        </p:sp>
        <p:sp>
          <p:nvSpPr>
            <p:cNvPr id="372" name="Freeform 43"/>
            <p:cNvSpPr/>
            <p:nvPr/>
          </p:nvSpPr>
          <p:spPr>
            <a:xfrm>
              <a:off x="4018680" y="4921920"/>
              <a:ext cx="172800" cy="119160"/>
            </a:xfrm>
            <a:custGeom>
              <a:avLst/>
              <a:gdLst/>
              <a:ahLst/>
              <a:cxnLst/>
              <a:rect l="0" t="0" r="r" b="b"/>
              <a:pathLst>
                <a:path w="480" h="331">
                  <a:moveTo>
                    <a:pt x="479" y="241"/>
                  </a:moveTo>
                  <a:cubicBezTo>
                    <a:pt x="479" y="218"/>
                    <a:pt x="479" y="213"/>
                    <a:pt x="465" y="213"/>
                  </a:cubicBezTo>
                  <a:cubicBezTo>
                    <a:pt x="406" y="213"/>
                    <a:pt x="308" y="204"/>
                    <a:pt x="218" y="160"/>
                  </a:cubicBezTo>
                  <a:cubicBezTo>
                    <a:pt x="112" y="106"/>
                    <a:pt x="70" y="45"/>
                    <a:pt x="45" y="6"/>
                  </a:cubicBezTo>
                  <a:cubicBezTo>
                    <a:pt x="42" y="0"/>
                    <a:pt x="36" y="0"/>
                    <a:pt x="22" y="0"/>
                  </a:cubicBezTo>
                  <a:cubicBezTo>
                    <a:pt x="0" y="0"/>
                    <a:pt x="0" y="0"/>
                    <a:pt x="0" y="25"/>
                  </a:cubicBezTo>
                  <a:lnTo>
                    <a:pt x="0" y="42"/>
                  </a:lnTo>
                  <a:cubicBezTo>
                    <a:pt x="134" y="286"/>
                    <a:pt x="358" y="330"/>
                    <a:pt x="459" y="330"/>
                  </a:cubicBezTo>
                  <a:cubicBezTo>
                    <a:pt x="479" y="330"/>
                    <a:pt x="479" y="330"/>
                    <a:pt x="479" y="302"/>
                  </a:cubicBezTo>
                  <a:lnTo>
                    <a:pt x="479" y="241"/>
                  </a:lnTo>
                </a:path>
              </a:pathLst>
            </a:custGeom>
            <a:solidFill>
              <a:srgbClr val="FFFFFF"/>
            </a:solidFill>
            <a:ln w="12600">
              <a:noFill/>
            </a:ln>
          </p:spPr>
        </p:sp>
        <p:sp>
          <p:nvSpPr>
            <p:cNvPr id="373" name="Freeform 44"/>
            <p:cNvSpPr/>
            <p:nvPr/>
          </p:nvSpPr>
          <p:spPr>
            <a:xfrm>
              <a:off x="4644720" y="4997520"/>
              <a:ext cx="172800" cy="119160"/>
            </a:xfrm>
            <a:custGeom>
              <a:avLst/>
              <a:gdLst/>
              <a:ahLst/>
              <a:cxnLst/>
              <a:rect l="0" t="0" r="r" b="b"/>
              <a:pathLst>
                <a:path w="480" h="331">
                  <a:moveTo>
                    <a:pt x="479" y="291"/>
                  </a:moveTo>
                  <a:cubicBezTo>
                    <a:pt x="344" y="48"/>
                    <a:pt x="120" y="0"/>
                    <a:pt x="20" y="0"/>
                  </a:cubicBezTo>
                  <a:cubicBezTo>
                    <a:pt x="0" y="0"/>
                    <a:pt x="0" y="0"/>
                    <a:pt x="0" y="28"/>
                  </a:cubicBezTo>
                  <a:lnTo>
                    <a:pt x="0" y="92"/>
                  </a:lnTo>
                  <a:cubicBezTo>
                    <a:pt x="0" y="115"/>
                    <a:pt x="0" y="120"/>
                    <a:pt x="14" y="120"/>
                  </a:cubicBezTo>
                  <a:cubicBezTo>
                    <a:pt x="76" y="120"/>
                    <a:pt x="174" y="129"/>
                    <a:pt x="260" y="171"/>
                  </a:cubicBezTo>
                  <a:cubicBezTo>
                    <a:pt x="370" y="224"/>
                    <a:pt x="409" y="288"/>
                    <a:pt x="434" y="328"/>
                  </a:cubicBezTo>
                  <a:cubicBezTo>
                    <a:pt x="437" y="330"/>
                    <a:pt x="442" y="330"/>
                    <a:pt x="456" y="330"/>
                  </a:cubicBezTo>
                  <a:cubicBezTo>
                    <a:pt x="479" y="330"/>
                    <a:pt x="479" y="330"/>
                    <a:pt x="479" y="305"/>
                  </a:cubicBezTo>
                  <a:lnTo>
                    <a:pt x="479" y="291"/>
                  </a:lnTo>
                </a:path>
              </a:pathLst>
            </a:custGeom>
            <a:solidFill>
              <a:srgbClr val="FFFFFF"/>
            </a:solidFill>
            <a:ln w="12600">
              <a:noFill/>
            </a:ln>
          </p:spPr>
        </p:sp>
        <p:sp>
          <p:nvSpPr>
            <p:cNvPr id="374" name="Freeform 45"/>
            <p:cNvSpPr/>
            <p:nvPr/>
          </p:nvSpPr>
          <p:spPr>
            <a:xfrm>
              <a:off x="4798800" y="4997520"/>
              <a:ext cx="172800" cy="119160"/>
            </a:xfrm>
            <a:custGeom>
              <a:avLst/>
              <a:gdLst/>
              <a:ahLst/>
              <a:cxnLst/>
              <a:rect l="0" t="0" r="r" b="b"/>
              <a:pathLst>
                <a:path w="480" h="331">
                  <a:moveTo>
                    <a:pt x="479" y="28"/>
                  </a:moveTo>
                  <a:cubicBezTo>
                    <a:pt x="479" y="0"/>
                    <a:pt x="479" y="0"/>
                    <a:pt x="459" y="0"/>
                  </a:cubicBezTo>
                  <a:cubicBezTo>
                    <a:pt x="358" y="0"/>
                    <a:pt x="134" y="48"/>
                    <a:pt x="0" y="291"/>
                  </a:cubicBezTo>
                  <a:lnTo>
                    <a:pt x="0" y="305"/>
                  </a:lnTo>
                  <a:cubicBezTo>
                    <a:pt x="0" y="330"/>
                    <a:pt x="0" y="330"/>
                    <a:pt x="22" y="330"/>
                  </a:cubicBezTo>
                  <a:cubicBezTo>
                    <a:pt x="42" y="330"/>
                    <a:pt x="45" y="330"/>
                    <a:pt x="48" y="325"/>
                  </a:cubicBezTo>
                  <a:cubicBezTo>
                    <a:pt x="129" y="193"/>
                    <a:pt x="266" y="123"/>
                    <a:pt x="468" y="120"/>
                  </a:cubicBezTo>
                  <a:cubicBezTo>
                    <a:pt x="479" y="120"/>
                    <a:pt x="479" y="112"/>
                    <a:pt x="479" y="92"/>
                  </a:cubicBezTo>
                  <a:lnTo>
                    <a:pt x="479" y="28"/>
                  </a:lnTo>
                </a:path>
              </a:pathLst>
            </a:custGeom>
            <a:solidFill>
              <a:srgbClr val="FFFFFF"/>
            </a:solidFill>
            <a:ln w="12600">
              <a:noFill/>
            </a:ln>
          </p:spPr>
        </p:sp>
        <p:sp>
          <p:nvSpPr>
            <p:cNvPr id="375" name="Freeform 46"/>
            <p:cNvSpPr/>
            <p:nvPr/>
          </p:nvSpPr>
          <p:spPr>
            <a:xfrm>
              <a:off x="5423760" y="4921920"/>
              <a:ext cx="172800" cy="119160"/>
            </a:xfrm>
            <a:custGeom>
              <a:avLst/>
              <a:gdLst/>
              <a:ahLst/>
              <a:cxnLst/>
              <a:rect l="0" t="0" r="r" b="b"/>
              <a:pathLst>
                <a:path w="480" h="331">
                  <a:moveTo>
                    <a:pt x="479" y="25"/>
                  </a:moveTo>
                  <a:cubicBezTo>
                    <a:pt x="479" y="0"/>
                    <a:pt x="479" y="0"/>
                    <a:pt x="456" y="0"/>
                  </a:cubicBezTo>
                  <a:cubicBezTo>
                    <a:pt x="437" y="0"/>
                    <a:pt x="437" y="0"/>
                    <a:pt x="431" y="8"/>
                  </a:cubicBezTo>
                  <a:cubicBezTo>
                    <a:pt x="350" y="137"/>
                    <a:pt x="213" y="207"/>
                    <a:pt x="11" y="213"/>
                  </a:cubicBezTo>
                  <a:cubicBezTo>
                    <a:pt x="0" y="213"/>
                    <a:pt x="0" y="218"/>
                    <a:pt x="0" y="241"/>
                  </a:cubicBezTo>
                  <a:lnTo>
                    <a:pt x="0" y="302"/>
                  </a:lnTo>
                  <a:cubicBezTo>
                    <a:pt x="0" y="330"/>
                    <a:pt x="0" y="330"/>
                    <a:pt x="20" y="330"/>
                  </a:cubicBezTo>
                  <a:cubicBezTo>
                    <a:pt x="120" y="330"/>
                    <a:pt x="344" y="283"/>
                    <a:pt x="479" y="42"/>
                  </a:cubicBezTo>
                  <a:lnTo>
                    <a:pt x="479" y="25"/>
                  </a:lnTo>
                </a:path>
              </a:pathLst>
            </a:custGeom>
            <a:solidFill>
              <a:srgbClr val="FFFFFF"/>
            </a:solidFill>
            <a:ln w="12600">
              <a:noFill/>
            </a:ln>
          </p:spPr>
        </p:sp>
        <p:sp>
          <p:nvSpPr>
            <p:cNvPr id="376" name="Freeform 47"/>
            <p:cNvSpPr/>
            <p:nvPr/>
          </p:nvSpPr>
          <p:spPr>
            <a:xfrm>
              <a:off x="4187160" y="4997520"/>
              <a:ext cx="461880" cy="43560"/>
            </a:xfrm>
            <a:custGeom>
              <a:avLst/>
              <a:gdLst/>
              <a:ahLst/>
              <a:cxnLst/>
              <a:rect l="0" t="0" r="r" b="b"/>
              <a:pathLst>
                <a:path w="1283" h="121">
                  <a:moveTo>
                    <a:pt x="641" y="120"/>
                  </a:moveTo>
                  <a:lnTo>
                    <a:pt x="0" y="120"/>
                  </a:lnTo>
                  <a:lnTo>
                    <a:pt x="0" y="0"/>
                  </a:lnTo>
                  <a:lnTo>
                    <a:pt x="1282" y="0"/>
                  </a:lnTo>
                  <a:lnTo>
                    <a:pt x="1282" y="120"/>
                  </a:lnTo>
                  <a:lnTo>
                    <a:pt x="641" y="120"/>
                  </a:lnTo>
                </a:path>
              </a:pathLst>
            </a:custGeom>
            <a:solidFill>
              <a:srgbClr val="FFFFFF"/>
            </a:solidFill>
            <a:ln w="12600">
              <a:noFill/>
            </a:ln>
          </p:spPr>
        </p:sp>
        <p:sp>
          <p:nvSpPr>
            <p:cNvPr id="377" name="Freeform 48"/>
            <p:cNvSpPr/>
            <p:nvPr/>
          </p:nvSpPr>
          <p:spPr>
            <a:xfrm>
              <a:off x="4966200" y="4997520"/>
              <a:ext cx="461880" cy="43560"/>
            </a:xfrm>
            <a:custGeom>
              <a:avLst/>
              <a:gdLst/>
              <a:ahLst/>
              <a:cxnLst/>
              <a:rect l="0" t="0" r="r" b="b"/>
              <a:pathLst>
                <a:path w="1283" h="121">
                  <a:moveTo>
                    <a:pt x="641" y="120"/>
                  </a:moveTo>
                  <a:lnTo>
                    <a:pt x="0" y="120"/>
                  </a:lnTo>
                  <a:lnTo>
                    <a:pt x="0" y="0"/>
                  </a:lnTo>
                  <a:lnTo>
                    <a:pt x="1282" y="0"/>
                  </a:lnTo>
                  <a:lnTo>
                    <a:pt x="1282" y="120"/>
                  </a:lnTo>
                  <a:lnTo>
                    <a:pt x="641" y="120"/>
                  </a:lnTo>
                </a:path>
              </a:pathLst>
            </a:custGeom>
            <a:solidFill>
              <a:srgbClr val="FFFFFF"/>
            </a:solidFill>
            <a:ln w="12600">
              <a:noFill/>
            </a:ln>
          </p:spPr>
        </p:sp>
        <p:sp>
          <p:nvSpPr>
            <p:cNvPr id="378" name="Freeform 49"/>
            <p:cNvSpPr/>
            <p:nvPr/>
          </p:nvSpPr>
          <p:spPr>
            <a:xfrm>
              <a:off x="5744160" y="4241520"/>
              <a:ext cx="237240" cy="237240"/>
            </a:xfrm>
            <a:custGeom>
              <a:avLst/>
              <a:gdLst/>
              <a:ahLst/>
              <a:cxnLst/>
              <a:rect l="0" t="0" r="r" b="b"/>
              <a:pathLst>
                <a:path w="659" h="659">
                  <a:moveTo>
                    <a:pt x="350" y="350"/>
                  </a:moveTo>
                  <a:lnTo>
                    <a:pt x="624" y="350"/>
                  </a:lnTo>
                  <a:cubicBezTo>
                    <a:pt x="638" y="350"/>
                    <a:pt x="658" y="350"/>
                    <a:pt x="658" y="330"/>
                  </a:cubicBezTo>
                  <a:cubicBezTo>
                    <a:pt x="658" y="308"/>
                    <a:pt x="638" y="308"/>
                    <a:pt x="624" y="308"/>
                  </a:cubicBezTo>
                  <a:lnTo>
                    <a:pt x="350" y="308"/>
                  </a:lnTo>
                  <a:lnTo>
                    <a:pt x="350" y="34"/>
                  </a:lnTo>
                  <a:cubicBezTo>
                    <a:pt x="350" y="20"/>
                    <a:pt x="350" y="0"/>
                    <a:pt x="330" y="0"/>
                  </a:cubicBezTo>
                  <a:cubicBezTo>
                    <a:pt x="308" y="0"/>
                    <a:pt x="308" y="20"/>
                    <a:pt x="308" y="34"/>
                  </a:cubicBezTo>
                  <a:lnTo>
                    <a:pt x="308" y="308"/>
                  </a:lnTo>
                  <a:lnTo>
                    <a:pt x="34" y="308"/>
                  </a:lnTo>
                  <a:cubicBezTo>
                    <a:pt x="20" y="308"/>
                    <a:pt x="0" y="308"/>
                    <a:pt x="0" y="330"/>
                  </a:cubicBezTo>
                  <a:cubicBezTo>
                    <a:pt x="0" y="350"/>
                    <a:pt x="20" y="350"/>
                    <a:pt x="34" y="350"/>
                  </a:cubicBezTo>
                  <a:lnTo>
                    <a:pt x="308" y="350"/>
                  </a:lnTo>
                  <a:lnTo>
                    <a:pt x="308" y="624"/>
                  </a:lnTo>
                  <a:cubicBezTo>
                    <a:pt x="308" y="638"/>
                    <a:pt x="308" y="658"/>
                    <a:pt x="330" y="658"/>
                  </a:cubicBezTo>
                  <a:cubicBezTo>
                    <a:pt x="350" y="658"/>
                    <a:pt x="350" y="638"/>
                    <a:pt x="350" y="624"/>
                  </a:cubicBezTo>
                  <a:lnTo>
                    <a:pt x="350" y="350"/>
                  </a:lnTo>
                </a:path>
              </a:pathLst>
            </a:custGeom>
            <a:solidFill>
              <a:srgbClr val="000000"/>
            </a:solidFill>
            <a:ln w="12600">
              <a:noFill/>
            </a:ln>
          </p:spPr>
        </p:sp>
        <p:sp>
          <p:nvSpPr>
            <p:cNvPr id="379" name="Freeform 50"/>
            <p:cNvSpPr/>
            <p:nvPr/>
          </p:nvSpPr>
          <p:spPr>
            <a:xfrm>
              <a:off x="6129360" y="4057920"/>
              <a:ext cx="172800" cy="119160"/>
            </a:xfrm>
            <a:custGeom>
              <a:avLst/>
              <a:gdLst/>
              <a:ahLst/>
              <a:cxnLst/>
              <a:rect l="0" t="0" r="r" b="b"/>
              <a:pathLst>
                <a:path w="480" h="331">
                  <a:moveTo>
                    <a:pt x="479" y="28"/>
                  </a:moveTo>
                  <a:cubicBezTo>
                    <a:pt x="479" y="0"/>
                    <a:pt x="479" y="0"/>
                    <a:pt x="459" y="0"/>
                  </a:cubicBezTo>
                  <a:cubicBezTo>
                    <a:pt x="358" y="0"/>
                    <a:pt x="134" y="48"/>
                    <a:pt x="0" y="291"/>
                  </a:cubicBezTo>
                  <a:lnTo>
                    <a:pt x="0" y="305"/>
                  </a:lnTo>
                  <a:cubicBezTo>
                    <a:pt x="0" y="330"/>
                    <a:pt x="0" y="330"/>
                    <a:pt x="22" y="330"/>
                  </a:cubicBezTo>
                  <a:cubicBezTo>
                    <a:pt x="42" y="330"/>
                    <a:pt x="45" y="330"/>
                    <a:pt x="48" y="325"/>
                  </a:cubicBezTo>
                  <a:cubicBezTo>
                    <a:pt x="129" y="193"/>
                    <a:pt x="266" y="123"/>
                    <a:pt x="468" y="120"/>
                  </a:cubicBezTo>
                  <a:cubicBezTo>
                    <a:pt x="479" y="120"/>
                    <a:pt x="479" y="112"/>
                    <a:pt x="479" y="92"/>
                  </a:cubicBezTo>
                  <a:lnTo>
                    <a:pt x="479" y="28"/>
                  </a:lnTo>
                </a:path>
              </a:pathLst>
            </a:custGeom>
            <a:solidFill>
              <a:srgbClr val="FFFFFF"/>
            </a:solidFill>
            <a:ln w="12600">
              <a:noFill/>
            </a:ln>
          </p:spPr>
        </p:sp>
        <p:sp>
          <p:nvSpPr>
            <p:cNvPr id="380" name="Freeform 51"/>
            <p:cNvSpPr/>
            <p:nvPr/>
          </p:nvSpPr>
          <p:spPr>
            <a:xfrm>
              <a:off x="6293520" y="3981240"/>
              <a:ext cx="172800" cy="119160"/>
            </a:xfrm>
            <a:custGeom>
              <a:avLst/>
              <a:gdLst/>
              <a:ahLst/>
              <a:cxnLst/>
              <a:rect l="0" t="0" r="r" b="b"/>
              <a:pathLst>
                <a:path w="480" h="331">
                  <a:moveTo>
                    <a:pt x="479" y="25"/>
                  </a:moveTo>
                  <a:cubicBezTo>
                    <a:pt x="479" y="0"/>
                    <a:pt x="479" y="0"/>
                    <a:pt x="456" y="0"/>
                  </a:cubicBezTo>
                  <a:cubicBezTo>
                    <a:pt x="437" y="0"/>
                    <a:pt x="437" y="0"/>
                    <a:pt x="431" y="8"/>
                  </a:cubicBezTo>
                  <a:cubicBezTo>
                    <a:pt x="350" y="137"/>
                    <a:pt x="213" y="207"/>
                    <a:pt x="11" y="213"/>
                  </a:cubicBezTo>
                  <a:cubicBezTo>
                    <a:pt x="0" y="213"/>
                    <a:pt x="0" y="218"/>
                    <a:pt x="0" y="241"/>
                  </a:cubicBezTo>
                  <a:lnTo>
                    <a:pt x="0" y="302"/>
                  </a:lnTo>
                  <a:cubicBezTo>
                    <a:pt x="0" y="330"/>
                    <a:pt x="0" y="330"/>
                    <a:pt x="20" y="330"/>
                  </a:cubicBezTo>
                  <a:cubicBezTo>
                    <a:pt x="120" y="330"/>
                    <a:pt x="344" y="283"/>
                    <a:pt x="479" y="42"/>
                  </a:cubicBezTo>
                  <a:lnTo>
                    <a:pt x="479" y="25"/>
                  </a:lnTo>
                </a:path>
              </a:pathLst>
            </a:custGeom>
            <a:solidFill>
              <a:srgbClr val="FFFFFF"/>
            </a:solidFill>
            <a:ln w="12600">
              <a:noFill/>
            </a:ln>
          </p:spPr>
        </p:sp>
        <p:sp>
          <p:nvSpPr>
            <p:cNvPr id="381" name="Freeform 52"/>
            <p:cNvSpPr/>
            <p:nvPr/>
          </p:nvSpPr>
          <p:spPr>
            <a:xfrm>
              <a:off x="6447960" y="3981240"/>
              <a:ext cx="172800" cy="119160"/>
            </a:xfrm>
            <a:custGeom>
              <a:avLst/>
              <a:gdLst/>
              <a:ahLst/>
              <a:cxnLst/>
              <a:rect l="0" t="0" r="r" b="b"/>
              <a:pathLst>
                <a:path w="480" h="331">
                  <a:moveTo>
                    <a:pt x="479" y="241"/>
                  </a:moveTo>
                  <a:cubicBezTo>
                    <a:pt x="479" y="218"/>
                    <a:pt x="479" y="213"/>
                    <a:pt x="465" y="213"/>
                  </a:cubicBezTo>
                  <a:cubicBezTo>
                    <a:pt x="406" y="213"/>
                    <a:pt x="308" y="204"/>
                    <a:pt x="218" y="160"/>
                  </a:cubicBezTo>
                  <a:cubicBezTo>
                    <a:pt x="112" y="106"/>
                    <a:pt x="70" y="45"/>
                    <a:pt x="45" y="6"/>
                  </a:cubicBezTo>
                  <a:cubicBezTo>
                    <a:pt x="42" y="0"/>
                    <a:pt x="36" y="0"/>
                    <a:pt x="22" y="0"/>
                  </a:cubicBezTo>
                  <a:cubicBezTo>
                    <a:pt x="0" y="0"/>
                    <a:pt x="0" y="0"/>
                    <a:pt x="0" y="25"/>
                  </a:cubicBezTo>
                  <a:lnTo>
                    <a:pt x="0" y="42"/>
                  </a:lnTo>
                  <a:cubicBezTo>
                    <a:pt x="134" y="286"/>
                    <a:pt x="358" y="330"/>
                    <a:pt x="459" y="330"/>
                  </a:cubicBezTo>
                  <a:cubicBezTo>
                    <a:pt x="479" y="330"/>
                    <a:pt x="479" y="330"/>
                    <a:pt x="479" y="302"/>
                  </a:cubicBezTo>
                  <a:lnTo>
                    <a:pt x="479" y="241"/>
                  </a:lnTo>
                </a:path>
              </a:pathLst>
            </a:custGeom>
            <a:solidFill>
              <a:srgbClr val="FFFFFF"/>
            </a:solidFill>
            <a:ln w="12600">
              <a:noFill/>
            </a:ln>
          </p:spPr>
        </p:sp>
        <p:sp>
          <p:nvSpPr>
            <p:cNvPr id="382" name="Freeform 53"/>
            <p:cNvSpPr/>
            <p:nvPr/>
          </p:nvSpPr>
          <p:spPr>
            <a:xfrm>
              <a:off x="6612120" y="4057920"/>
              <a:ext cx="172800" cy="119160"/>
            </a:xfrm>
            <a:custGeom>
              <a:avLst/>
              <a:gdLst/>
              <a:ahLst/>
              <a:cxnLst/>
              <a:rect l="0" t="0" r="r" b="b"/>
              <a:pathLst>
                <a:path w="480" h="331">
                  <a:moveTo>
                    <a:pt x="479" y="291"/>
                  </a:moveTo>
                  <a:cubicBezTo>
                    <a:pt x="344" y="48"/>
                    <a:pt x="120" y="0"/>
                    <a:pt x="20" y="0"/>
                  </a:cubicBezTo>
                  <a:cubicBezTo>
                    <a:pt x="0" y="0"/>
                    <a:pt x="0" y="0"/>
                    <a:pt x="0" y="28"/>
                  </a:cubicBezTo>
                  <a:lnTo>
                    <a:pt x="0" y="92"/>
                  </a:lnTo>
                  <a:cubicBezTo>
                    <a:pt x="0" y="115"/>
                    <a:pt x="0" y="120"/>
                    <a:pt x="14" y="120"/>
                  </a:cubicBezTo>
                  <a:cubicBezTo>
                    <a:pt x="76" y="120"/>
                    <a:pt x="174" y="129"/>
                    <a:pt x="260" y="171"/>
                  </a:cubicBezTo>
                  <a:cubicBezTo>
                    <a:pt x="370" y="224"/>
                    <a:pt x="409" y="288"/>
                    <a:pt x="434" y="328"/>
                  </a:cubicBezTo>
                  <a:cubicBezTo>
                    <a:pt x="437" y="330"/>
                    <a:pt x="442" y="330"/>
                    <a:pt x="456" y="330"/>
                  </a:cubicBezTo>
                  <a:cubicBezTo>
                    <a:pt x="479" y="330"/>
                    <a:pt x="479" y="330"/>
                    <a:pt x="479" y="305"/>
                  </a:cubicBezTo>
                  <a:lnTo>
                    <a:pt x="479" y="291"/>
                  </a:lnTo>
                </a:path>
              </a:pathLst>
            </a:custGeom>
            <a:solidFill>
              <a:srgbClr val="FFFFFF"/>
            </a:solidFill>
            <a:ln w="12600">
              <a:noFill/>
            </a:ln>
          </p:spPr>
        </p:sp>
        <p:sp>
          <p:nvSpPr>
            <p:cNvPr id="383" name="Freeform 54"/>
            <p:cNvSpPr/>
            <p:nvPr/>
          </p:nvSpPr>
          <p:spPr>
            <a:xfrm>
              <a:off x="6260400" y="4291920"/>
              <a:ext cx="236160" cy="161640"/>
            </a:xfrm>
            <a:custGeom>
              <a:avLst/>
              <a:gdLst/>
              <a:ahLst/>
              <a:cxnLst/>
              <a:rect l="0" t="0" r="r" b="b"/>
              <a:pathLst>
                <a:path w="656" h="449">
                  <a:moveTo>
                    <a:pt x="428" y="101"/>
                  </a:moveTo>
                  <a:cubicBezTo>
                    <a:pt x="434" y="81"/>
                    <a:pt x="442" y="45"/>
                    <a:pt x="442" y="36"/>
                  </a:cubicBezTo>
                  <a:cubicBezTo>
                    <a:pt x="442" y="20"/>
                    <a:pt x="428" y="11"/>
                    <a:pt x="414" y="11"/>
                  </a:cubicBezTo>
                  <a:cubicBezTo>
                    <a:pt x="403" y="11"/>
                    <a:pt x="384" y="20"/>
                    <a:pt x="378" y="39"/>
                  </a:cubicBezTo>
                  <a:cubicBezTo>
                    <a:pt x="375" y="45"/>
                    <a:pt x="328" y="235"/>
                    <a:pt x="322" y="260"/>
                  </a:cubicBezTo>
                  <a:cubicBezTo>
                    <a:pt x="314" y="291"/>
                    <a:pt x="314" y="308"/>
                    <a:pt x="314" y="325"/>
                  </a:cubicBezTo>
                  <a:cubicBezTo>
                    <a:pt x="314" y="336"/>
                    <a:pt x="314" y="339"/>
                    <a:pt x="314" y="344"/>
                  </a:cubicBezTo>
                  <a:cubicBezTo>
                    <a:pt x="291" y="395"/>
                    <a:pt x="260" y="426"/>
                    <a:pt x="221" y="426"/>
                  </a:cubicBezTo>
                  <a:cubicBezTo>
                    <a:pt x="143" y="426"/>
                    <a:pt x="143" y="353"/>
                    <a:pt x="143" y="336"/>
                  </a:cubicBezTo>
                  <a:cubicBezTo>
                    <a:pt x="143" y="305"/>
                    <a:pt x="148" y="266"/>
                    <a:pt x="196" y="146"/>
                  </a:cubicBezTo>
                  <a:cubicBezTo>
                    <a:pt x="204" y="115"/>
                    <a:pt x="213" y="101"/>
                    <a:pt x="213" y="81"/>
                  </a:cubicBezTo>
                  <a:cubicBezTo>
                    <a:pt x="213" y="36"/>
                    <a:pt x="179" y="0"/>
                    <a:pt x="132" y="0"/>
                  </a:cubicBezTo>
                  <a:cubicBezTo>
                    <a:pt x="36" y="0"/>
                    <a:pt x="0" y="143"/>
                    <a:pt x="0" y="151"/>
                  </a:cubicBezTo>
                  <a:cubicBezTo>
                    <a:pt x="0" y="162"/>
                    <a:pt x="11" y="162"/>
                    <a:pt x="11" y="162"/>
                  </a:cubicBezTo>
                  <a:cubicBezTo>
                    <a:pt x="22" y="162"/>
                    <a:pt x="22" y="160"/>
                    <a:pt x="28" y="146"/>
                  </a:cubicBezTo>
                  <a:cubicBezTo>
                    <a:pt x="53" y="53"/>
                    <a:pt x="92" y="22"/>
                    <a:pt x="129" y="22"/>
                  </a:cubicBezTo>
                  <a:cubicBezTo>
                    <a:pt x="137" y="22"/>
                    <a:pt x="151" y="22"/>
                    <a:pt x="151" y="53"/>
                  </a:cubicBezTo>
                  <a:cubicBezTo>
                    <a:pt x="151" y="78"/>
                    <a:pt x="140" y="106"/>
                    <a:pt x="134" y="123"/>
                  </a:cubicBezTo>
                  <a:cubicBezTo>
                    <a:pt x="90" y="241"/>
                    <a:pt x="78" y="286"/>
                    <a:pt x="78" y="325"/>
                  </a:cubicBezTo>
                  <a:cubicBezTo>
                    <a:pt x="78" y="414"/>
                    <a:pt x="146" y="448"/>
                    <a:pt x="218" y="448"/>
                  </a:cubicBezTo>
                  <a:cubicBezTo>
                    <a:pt x="235" y="448"/>
                    <a:pt x="283" y="448"/>
                    <a:pt x="322" y="378"/>
                  </a:cubicBezTo>
                  <a:cubicBezTo>
                    <a:pt x="347" y="442"/>
                    <a:pt x="417" y="448"/>
                    <a:pt x="445" y="448"/>
                  </a:cubicBezTo>
                  <a:cubicBezTo>
                    <a:pt x="521" y="448"/>
                    <a:pt x="563" y="386"/>
                    <a:pt x="588" y="328"/>
                  </a:cubicBezTo>
                  <a:cubicBezTo>
                    <a:pt x="622" y="249"/>
                    <a:pt x="655" y="118"/>
                    <a:pt x="655" y="70"/>
                  </a:cubicBezTo>
                  <a:cubicBezTo>
                    <a:pt x="655" y="14"/>
                    <a:pt x="627" y="0"/>
                    <a:pt x="610" y="0"/>
                  </a:cubicBezTo>
                  <a:cubicBezTo>
                    <a:pt x="585" y="0"/>
                    <a:pt x="560" y="25"/>
                    <a:pt x="560" y="48"/>
                  </a:cubicBezTo>
                  <a:cubicBezTo>
                    <a:pt x="560" y="62"/>
                    <a:pt x="568" y="67"/>
                    <a:pt x="577" y="76"/>
                  </a:cubicBezTo>
                  <a:cubicBezTo>
                    <a:pt x="588" y="84"/>
                    <a:pt x="610" y="112"/>
                    <a:pt x="610" y="160"/>
                  </a:cubicBezTo>
                  <a:cubicBezTo>
                    <a:pt x="610" y="193"/>
                    <a:pt x="582" y="288"/>
                    <a:pt x="557" y="339"/>
                  </a:cubicBezTo>
                  <a:cubicBezTo>
                    <a:pt x="532" y="392"/>
                    <a:pt x="498" y="426"/>
                    <a:pt x="448" y="426"/>
                  </a:cubicBezTo>
                  <a:cubicBezTo>
                    <a:pt x="403" y="426"/>
                    <a:pt x="375" y="398"/>
                    <a:pt x="375" y="342"/>
                  </a:cubicBezTo>
                  <a:cubicBezTo>
                    <a:pt x="375" y="314"/>
                    <a:pt x="384" y="283"/>
                    <a:pt x="386" y="269"/>
                  </a:cubicBezTo>
                  <a:lnTo>
                    <a:pt x="428" y="101"/>
                  </a:lnTo>
                </a:path>
              </a:pathLst>
            </a:custGeom>
            <a:solidFill>
              <a:srgbClr val="000000"/>
            </a:solidFill>
            <a:ln w="12600">
              <a:noFill/>
            </a:ln>
          </p:spPr>
        </p:sp>
        <p:sp>
          <p:nvSpPr>
            <p:cNvPr id="384" name="Freeform 55"/>
            <p:cNvSpPr/>
            <p:nvPr/>
          </p:nvSpPr>
          <p:spPr>
            <a:xfrm>
              <a:off x="6519600" y="4337280"/>
              <a:ext cx="111240" cy="165600"/>
            </a:xfrm>
            <a:custGeom>
              <a:avLst/>
              <a:gdLst/>
              <a:ahLst/>
              <a:cxnLst/>
              <a:rect l="0" t="0" r="r" b="b"/>
              <a:pathLst>
                <a:path w="309" h="460">
                  <a:moveTo>
                    <a:pt x="308" y="333"/>
                  </a:moveTo>
                  <a:lnTo>
                    <a:pt x="283" y="333"/>
                  </a:lnTo>
                  <a:cubicBezTo>
                    <a:pt x="283" y="350"/>
                    <a:pt x="274" y="389"/>
                    <a:pt x="266" y="398"/>
                  </a:cubicBezTo>
                  <a:cubicBezTo>
                    <a:pt x="260" y="400"/>
                    <a:pt x="207" y="400"/>
                    <a:pt x="196" y="400"/>
                  </a:cubicBezTo>
                  <a:lnTo>
                    <a:pt x="70" y="400"/>
                  </a:lnTo>
                  <a:cubicBezTo>
                    <a:pt x="143" y="336"/>
                    <a:pt x="165" y="316"/>
                    <a:pt x="207" y="286"/>
                  </a:cubicBezTo>
                  <a:cubicBezTo>
                    <a:pt x="260" y="244"/>
                    <a:pt x="308" y="202"/>
                    <a:pt x="308" y="134"/>
                  </a:cubicBezTo>
                  <a:cubicBezTo>
                    <a:pt x="308" y="50"/>
                    <a:pt x="232" y="0"/>
                    <a:pt x="146" y="0"/>
                  </a:cubicBezTo>
                  <a:cubicBezTo>
                    <a:pt x="59" y="0"/>
                    <a:pt x="0" y="62"/>
                    <a:pt x="0" y="123"/>
                  </a:cubicBezTo>
                  <a:cubicBezTo>
                    <a:pt x="0" y="160"/>
                    <a:pt x="31" y="162"/>
                    <a:pt x="36" y="162"/>
                  </a:cubicBezTo>
                  <a:cubicBezTo>
                    <a:pt x="53" y="162"/>
                    <a:pt x="73" y="151"/>
                    <a:pt x="73" y="126"/>
                  </a:cubicBezTo>
                  <a:cubicBezTo>
                    <a:pt x="73" y="115"/>
                    <a:pt x="70" y="90"/>
                    <a:pt x="34" y="90"/>
                  </a:cubicBezTo>
                  <a:cubicBezTo>
                    <a:pt x="53" y="39"/>
                    <a:pt x="101" y="25"/>
                    <a:pt x="134" y="25"/>
                  </a:cubicBezTo>
                  <a:cubicBezTo>
                    <a:pt x="204" y="25"/>
                    <a:pt x="241" y="78"/>
                    <a:pt x="241" y="134"/>
                  </a:cubicBezTo>
                  <a:cubicBezTo>
                    <a:pt x="241" y="196"/>
                    <a:pt x="196" y="244"/>
                    <a:pt x="174" y="269"/>
                  </a:cubicBezTo>
                  <a:lnTo>
                    <a:pt x="6" y="434"/>
                  </a:lnTo>
                  <a:cubicBezTo>
                    <a:pt x="0" y="440"/>
                    <a:pt x="0" y="440"/>
                    <a:pt x="0" y="459"/>
                  </a:cubicBezTo>
                  <a:lnTo>
                    <a:pt x="286" y="459"/>
                  </a:lnTo>
                  <a:lnTo>
                    <a:pt x="308" y="333"/>
                  </a:lnTo>
                </a:path>
              </a:pathLst>
            </a:custGeom>
            <a:solidFill>
              <a:srgbClr val="000000"/>
            </a:solidFill>
            <a:ln w="12600">
              <a:noFill/>
            </a:ln>
          </p:spPr>
        </p:sp>
        <p:sp>
          <p:nvSpPr>
            <p:cNvPr id="385" name="Freeform 56"/>
            <p:cNvSpPr/>
            <p:nvPr/>
          </p:nvSpPr>
          <p:spPr>
            <a:xfrm>
              <a:off x="6930720" y="3967200"/>
              <a:ext cx="214920" cy="243360"/>
            </a:xfrm>
            <a:custGeom>
              <a:avLst/>
              <a:gdLst/>
              <a:ahLst/>
              <a:cxnLst/>
              <a:rect l="0" t="0" r="r" b="b"/>
              <a:pathLst>
                <a:path w="597" h="676">
                  <a:moveTo>
                    <a:pt x="330" y="78"/>
                  </a:moveTo>
                  <a:cubicBezTo>
                    <a:pt x="339" y="42"/>
                    <a:pt x="344" y="31"/>
                    <a:pt x="437" y="31"/>
                  </a:cubicBezTo>
                  <a:cubicBezTo>
                    <a:pt x="465" y="31"/>
                    <a:pt x="473" y="31"/>
                    <a:pt x="473" y="11"/>
                  </a:cubicBezTo>
                  <a:cubicBezTo>
                    <a:pt x="473" y="0"/>
                    <a:pt x="462" y="0"/>
                    <a:pt x="456" y="0"/>
                  </a:cubicBezTo>
                  <a:cubicBezTo>
                    <a:pt x="426" y="0"/>
                    <a:pt x="344" y="3"/>
                    <a:pt x="311" y="3"/>
                  </a:cubicBezTo>
                  <a:cubicBezTo>
                    <a:pt x="283" y="3"/>
                    <a:pt x="210" y="0"/>
                    <a:pt x="179" y="0"/>
                  </a:cubicBezTo>
                  <a:cubicBezTo>
                    <a:pt x="174" y="0"/>
                    <a:pt x="162" y="0"/>
                    <a:pt x="162" y="20"/>
                  </a:cubicBezTo>
                  <a:cubicBezTo>
                    <a:pt x="162" y="31"/>
                    <a:pt x="171" y="31"/>
                    <a:pt x="188" y="31"/>
                  </a:cubicBezTo>
                  <a:cubicBezTo>
                    <a:pt x="190" y="31"/>
                    <a:pt x="210" y="31"/>
                    <a:pt x="227" y="34"/>
                  </a:cubicBezTo>
                  <a:cubicBezTo>
                    <a:pt x="244" y="34"/>
                    <a:pt x="252" y="36"/>
                    <a:pt x="252" y="48"/>
                  </a:cubicBezTo>
                  <a:cubicBezTo>
                    <a:pt x="252" y="53"/>
                    <a:pt x="252" y="56"/>
                    <a:pt x="249" y="67"/>
                  </a:cubicBezTo>
                  <a:lnTo>
                    <a:pt x="118" y="599"/>
                  </a:lnTo>
                  <a:cubicBezTo>
                    <a:pt x="106" y="636"/>
                    <a:pt x="104" y="644"/>
                    <a:pt x="28" y="644"/>
                  </a:cubicBezTo>
                  <a:cubicBezTo>
                    <a:pt x="11" y="644"/>
                    <a:pt x="0" y="644"/>
                    <a:pt x="0" y="664"/>
                  </a:cubicBezTo>
                  <a:cubicBezTo>
                    <a:pt x="0" y="675"/>
                    <a:pt x="8" y="675"/>
                    <a:pt x="28" y="675"/>
                  </a:cubicBezTo>
                  <a:lnTo>
                    <a:pt x="484" y="675"/>
                  </a:lnTo>
                  <a:cubicBezTo>
                    <a:pt x="510" y="675"/>
                    <a:pt x="510" y="675"/>
                    <a:pt x="515" y="658"/>
                  </a:cubicBezTo>
                  <a:lnTo>
                    <a:pt x="594" y="445"/>
                  </a:lnTo>
                  <a:cubicBezTo>
                    <a:pt x="596" y="434"/>
                    <a:pt x="596" y="431"/>
                    <a:pt x="596" y="431"/>
                  </a:cubicBezTo>
                  <a:cubicBezTo>
                    <a:pt x="596" y="426"/>
                    <a:pt x="594" y="420"/>
                    <a:pt x="585" y="420"/>
                  </a:cubicBezTo>
                  <a:cubicBezTo>
                    <a:pt x="577" y="420"/>
                    <a:pt x="577" y="426"/>
                    <a:pt x="568" y="440"/>
                  </a:cubicBezTo>
                  <a:cubicBezTo>
                    <a:pt x="535" y="532"/>
                    <a:pt x="490" y="644"/>
                    <a:pt x="319" y="644"/>
                  </a:cubicBezTo>
                  <a:lnTo>
                    <a:pt x="227" y="644"/>
                  </a:lnTo>
                  <a:cubicBezTo>
                    <a:pt x="213" y="644"/>
                    <a:pt x="213" y="644"/>
                    <a:pt x="204" y="644"/>
                  </a:cubicBezTo>
                  <a:cubicBezTo>
                    <a:pt x="196" y="641"/>
                    <a:pt x="193" y="641"/>
                    <a:pt x="193" y="633"/>
                  </a:cubicBezTo>
                  <a:cubicBezTo>
                    <a:pt x="193" y="630"/>
                    <a:pt x="193" y="627"/>
                    <a:pt x="199" y="610"/>
                  </a:cubicBezTo>
                  <a:lnTo>
                    <a:pt x="330" y="78"/>
                  </a:lnTo>
                </a:path>
              </a:pathLst>
            </a:custGeom>
            <a:solidFill>
              <a:srgbClr val="000000"/>
            </a:solidFill>
            <a:ln w="12600">
              <a:noFill/>
            </a:ln>
          </p:spPr>
        </p:sp>
        <p:sp>
          <p:nvSpPr>
            <p:cNvPr id="386" name="Freeform 57"/>
            <p:cNvSpPr/>
            <p:nvPr/>
          </p:nvSpPr>
          <p:spPr>
            <a:xfrm>
              <a:off x="7166520" y="4135680"/>
              <a:ext cx="118440" cy="130320"/>
            </a:xfrm>
            <a:custGeom>
              <a:avLst/>
              <a:gdLst/>
              <a:ahLst/>
              <a:cxnLst/>
              <a:rect l="0" t="0" r="r" b="b"/>
              <a:pathLst>
                <a:path w="329" h="362">
                  <a:moveTo>
                    <a:pt x="305" y="174"/>
                  </a:moveTo>
                  <a:cubicBezTo>
                    <a:pt x="322" y="174"/>
                    <a:pt x="328" y="174"/>
                    <a:pt x="328" y="154"/>
                  </a:cubicBezTo>
                  <a:cubicBezTo>
                    <a:pt x="328" y="84"/>
                    <a:pt x="288" y="0"/>
                    <a:pt x="176" y="0"/>
                  </a:cubicBezTo>
                  <a:cubicBezTo>
                    <a:pt x="78" y="0"/>
                    <a:pt x="0" y="81"/>
                    <a:pt x="0" y="179"/>
                  </a:cubicBezTo>
                  <a:cubicBezTo>
                    <a:pt x="0" y="283"/>
                    <a:pt x="87" y="361"/>
                    <a:pt x="185" y="361"/>
                  </a:cubicBezTo>
                  <a:cubicBezTo>
                    <a:pt x="286" y="361"/>
                    <a:pt x="328" y="277"/>
                    <a:pt x="328" y="258"/>
                  </a:cubicBezTo>
                  <a:cubicBezTo>
                    <a:pt x="328" y="255"/>
                    <a:pt x="325" y="246"/>
                    <a:pt x="314" y="246"/>
                  </a:cubicBezTo>
                  <a:cubicBezTo>
                    <a:pt x="305" y="246"/>
                    <a:pt x="302" y="252"/>
                    <a:pt x="302" y="258"/>
                  </a:cubicBezTo>
                  <a:cubicBezTo>
                    <a:pt x="274" y="336"/>
                    <a:pt x="204" y="336"/>
                    <a:pt x="190" y="336"/>
                  </a:cubicBezTo>
                  <a:cubicBezTo>
                    <a:pt x="154" y="336"/>
                    <a:pt x="118" y="319"/>
                    <a:pt x="95" y="283"/>
                  </a:cubicBezTo>
                  <a:cubicBezTo>
                    <a:pt x="70" y="246"/>
                    <a:pt x="70" y="196"/>
                    <a:pt x="70" y="174"/>
                  </a:cubicBezTo>
                  <a:lnTo>
                    <a:pt x="305" y="174"/>
                  </a:lnTo>
                  <a:moveTo>
                    <a:pt x="73" y="151"/>
                  </a:moveTo>
                  <a:cubicBezTo>
                    <a:pt x="78" y="42"/>
                    <a:pt x="146" y="22"/>
                    <a:pt x="176" y="22"/>
                  </a:cubicBezTo>
                  <a:cubicBezTo>
                    <a:pt x="269" y="22"/>
                    <a:pt x="272" y="134"/>
                    <a:pt x="272" y="151"/>
                  </a:cubicBezTo>
                  <a:lnTo>
                    <a:pt x="73" y="151"/>
                  </a:lnTo>
                </a:path>
              </a:pathLst>
            </a:custGeom>
            <a:solidFill>
              <a:srgbClr val="000000"/>
            </a:solidFill>
            <a:ln w="12600">
              <a:noFill/>
            </a:ln>
          </p:spPr>
        </p:sp>
        <p:sp>
          <p:nvSpPr>
            <p:cNvPr id="387" name="Freeform 58"/>
            <p:cNvSpPr/>
            <p:nvPr/>
          </p:nvSpPr>
          <p:spPr>
            <a:xfrm>
              <a:off x="7344000" y="3943080"/>
              <a:ext cx="83880" cy="355320"/>
            </a:xfrm>
            <a:custGeom>
              <a:avLst/>
              <a:gdLst/>
              <a:ahLst/>
              <a:cxnLst/>
              <a:rect l="0" t="0" r="r" b="b"/>
              <a:pathLst>
                <a:path w="233" h="987">
                  <a:moveTo>
                    <a:pt x="232" y="977"/>
                  </a:moveTo>
                  <a:cubicBezTo>
                    <a:pt x="232" y="974"/>
                    <a:pt x="232" y="972"/>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6"/>
                    <a:pt x="221" y="986"/>
                  </a:cubicBezTo>
                  <a:cubicBezTo>
                    <a:pt x="227" y="986"/>
                    <a:pt x="232" y="983"/>
                    <a:pt x="232" y="977"/>
                  </a:cubicBezTo>
                </a:path>
              </a:pathLst>
            </a:custGeom>
            <a:solidFill>
              <a:srgbClr val="000000"/>
            </a:solidFill>
            <a:ln w="12600">
              <a:noFill/>
            </a:ln>
          </p:spPr>
        </p:sp>
        <p:sp>
          <p:nvSpPr>
            <p:cNvPr id="388" name="Freeform 59"/>
            <p:cNvSpPr/>
            <p:nvPr/>
          </p:nvSpPr>
          <p:spPr>
            <a:xfrm>
              <a:off x="7450920" y="405180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389" name="Freeform 60"/>
            <p:cNvSpPr/>
            <p:nvPr/>
          </p:nvSpPr>
          <p:spPr>
            <a:xfrm>
              <a:off x="7682760" y="4090320"/>
              <a:ext cx="56880" cy="175680"/>
            </a:xfrm>
            <a:custGeom>
              <a:avLst/>
              <a:gdLst/>
              <a:ahLst/>
              <a:cxnLst/>
              <a:rect l="0" t="0" r="r" b="b"/>
              <a:pathLst>
                <a:path w="158" h="488">
                  <a:moveTo>
                    <a:pt x="154" y="20"/>
                  </a:moveTo>
                  <a:cubicBezTo>
                    <a:pt x="154" y="20"/>
                    <a:pt x="157" y="11"/>
                    <a:pt x="157" y="8"/>
                  </a:cubicBezTo>
                  <a:cubicBezTo>
                    <a:pt x="157" y="6"/>
                    <a:pt x="154" y="0"/>
                    <a:pt x="146" y="0"/>
                  </a:cubicBezTo>
                  <a:cubicBezTo>
                    <a:pt x="132" y="0"/>
                    <a:pt x="73" y="6"/>
                    <a:pt x="56" y="6"/>
                  </a:cubicBezTo>
                  <a:cubicBezTo>
                    <a:pt x="50" y="8"/>
                    <a:pt x="42" y="8"/>
                    <a:pt x="42" y="22"/>
                  </a:cubicBezTo>
                  <a:cubicBezTo>
                    <a:pt x="42" y="34"/>
                    <a:pt x="50" y="34"/>
                    <a:pt x="59" y="34"/>
                  </a:cubicBezTo>
                  <a:cubicBezTo>
                    <a:pt x="92" y="34"/>
                    <a:pt x="92" y="36"/>
                    <a:pt x="92" y="42"/>
                  </a:cubicBezTo>
                  <a:cubicBezTo>
                    <a:pt x="92" y="48"/>
                    <a:pt x="92" y="53"/>
                    <a:pt x="90" y="59"/>
                  </a:cubicBezTo>
                  <a:lnTo>
                    <a:pt x="3" y="400"/>
                  </a:lnTo>
                  <a:cubicBezTo>
                    <a:pt x="0" y="406"/>
                    <a:pt x="0" y="414"/>
                    <a:pt x="0" y="423"/>
                  </a:cubicBezTo>
                  <a:cubicBezTo>
                    <a:pt x="0" y="468"/>
                    <a:pt x="39" y="487"/>
                    <a:pt x="73" y="487"/>
                  </a:cubicBezTo>
                  <a:cubicBezTo>
                    <a:pt x="90" y="487"/>
                    <a:pt x="112" y="482"/>
                    <a:pt x="129" y="451"/>
                  </a:cubicBezTo>
                  <a:cubicBezTo>
                    <a:pt x="146" y="426"/>
                    <a:pt x="154" y="384"/>
                    <a:pt x="154" y="381"/>
                  </a:cubicBezTo>
                  <a:cubicBezTo>
                    <a:pt x="154" y="372"/>
                    <a:pt x="146" y="372"/>
                    <a:pt x="143" y="372"/>
                  </a:cubicBezTo>
                  <a:cubicBezTo>
                    <a:pt x="134" y="372"/>
                    <a:pt x="132" y="378"/>
                    <a:pt x="129" y="389"/>
                  </a:cubicBezTo>
                  <a:cubicBezTo>
                    <a:pt x="120" y="423"/>
                    <a:pt x="106" y="468"/>
                    <a:pt x="76" y="468"/>
                  </a:cubicBezTo>
                  <a:cubicBezTo>
                    <a:pt x="59" y="468"/>
                    <a:pt x="53" y="451"/>
                    <a:pt x="53" y="434"/>
                  </a:cubicBezTo>
                  <a:cubicBezTo>
                    <a:pt x="53" y="426"/>
                    <a:pt x="56" y="414"/>
                    <a:pt x="56" y="406"/>
                  </a:cubicBezTo>
                  <a:lnTo>
                    <a:pt x="154" y="20"/>
                  </a:lnTo>
                </a:path>
              </a:pathLst>
            </a:custGeom>
            <a:solidFill>
              <a:srgbClr val="000000"/>
            </a:solidFill>
            <a:ln w="12600">
              <a:noFill/>
            </a:ln>
          </p:spPr>
        </p:sp>
        <p:sp>
          <p:nvSpPr>
            <p:cNvPr id="390" name="Freeform 61"/>
            <p:cNvSpPr/>
            <p:nvPr/>
          </p:nvSpPr>
          <p:spPr>
            <a:xfrm>
              <a:off x="7796520" y="3943080"/>
              <a:ext cx="83880" cy="355320"/>
            </a:xfrm>
            <a:custGeom>
              <a:avLst/>
              <a:gdLst/>
              <a:ahLst/>
              <a:cxnLst/>
              <a:rect l="0" t="0" r="r" b="b"/>
              <a:pathLst>
                <a:path w="233" h="987">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2"/>
                    <a:pt x="0" y="974"/>
                    <a:pt x="0" y="977"/>
                  </a:cubicBezTo>
                  <a:cubicBezTo>
                    <a:pt x="0" y="983"/>
                    <a:pt x="3" y="986"/>
                    <a:pt x="11" y="986"/>
                  </a:cubicBezTo>
                  <a:cubicBezTo>
                    <a:pt x="20" y="986"/>
                    <a:pt x="109" y="918"/>
                    <a:pt x="168" y="795"/>
                  </a:cubicBezTo>
                  <a:cubicBezTo>
                    <a:pt x="218" y="686"/>
                    <a:pt x="232" y="577"/>
                    <a:pt x="232" y="493"/>
                  </a:cubicBezTo>
                </a:path>
              </a:pathLst>
            </a:custGeom>
            <a:solidFill>
              <a:srgbClr val="000000"/>
            </a:solidFill>
            <a:ln w="12600">
              <a:noFill/>
            </a:ln>
          </p:spPr>
        </p:sp>
        <p:sp>
          <p:nvSpPr>
            <p:cNvPr id="391" name="Freeform 62"/>
            <p:cNvSpPr/>
            <p:nvPr/>
          </p:nvSpPr>
          <p:spPr>
            <a:xfrm>
              <a:off x="6916680" y="4352400"/>
              <a:ext cx="999360" cy="15480"/>
            </a:xfrm>
            <a:custGeom>
              <a:avLst/>
              <a:gdLst/>
              <a:ahLst/>
              <a:cxnLst/>
              <a:rect l="0" t="0" r="r" b="b"/>
              <a:pathLst>
                <a:path w="2776" h="43">
                  <a:moveTo>
                    <a:pt x="1386" y="42"/>
                  </a:moveTo>
                  <a:lnTo>
                    <a:pt x="0" y="42"/>
                  </a:lnTo>
                  <a:lnTo>
                    <a:pt x="0" y="0"/>
                  </a:lnTo>
                  <a:lnTo>
                    <a:pt x="2775" y="0"/>
                  </a:lnTo>
                  <a:lnTo>
                    <a:pt x="2775" y="42"/>
                  </a:lnTo>
                  <a:lnTo>
                    <a:pt x="1386" y="42"/>
                  </a:lnTo>
                </a:path>
              </a:pathLst>
            </a:custGeom>
            <a:solidFill>
              <a:srgbClr val="000000"/>
            </a:solidFill>
            <a:ln w="12600">
              <a:noFill/>
            </a:ln>
          </p:spPr>
        </p:sp>
        <p:sp>
          <p:nvSpPr>
            <p:cNvPr id="392" name="Freeform 63"/>
            <p:cNvSpPr/>
            <p:nvPr/>
          </p:nvSpPr>
          <p:spPr>
            <a:xfrm>
              <a:off x="7012440" y="4534560"/>
              <a:ext cx="185760" cy="227160"/>
            </a:xfrm>
            <a:custGeom>
              <a:avLst/>
              <a:gdLst/>
              <a:ahLst/>
              <a:cxnLst/>
              <a:rect l="0" t="0" r="r" b="b"/>
              <a:pathLst>
                <a:path w="516" h="631">
                  <a:moveTo>
                    <a:pt x="76" y="557"/>
                  </a:moveTo>
                  <a:cubicBezTo>
                    <a:pt x="67" y="591"/>
                    <a:pt x="67" y="599"/>
                    <a:pt x="22" y="599"/>
                  </a:cubicBezTo>
                  <a:cubicBezTo>
                    <a:pt x="11" y="599"/>
                    <a:pt x="0" y="599"/>
                    <a:pt x="0" y="616"/>
                  </a:cubicBezTo>
                  <a:cubicBezTo>
                    <a:pt x="0" y="624"/>
                    <a:pt x="6" y="630"/>
                    <a:pt x="14" y="630"/>
                  </a:cubicBezTo>
                  <a:cubicBezTo>
                    <a:pt x="39" y="630"/>
                    <a:pt x="67" y="624"/>
                    <a:pt x="95" y="624"/>
                  </a:cubicBezTo>
                  <a:cubicBezTo>
                    <a:pt x="129" y="624"/>
                    <a:pt x="162" y="630"/>
                    <a:pt x="193" y="630"/>
                  </a:cubicBezTo>
                  <a:cubicBezTo>
                    <a:pt x="199" y="630"/>
                    <a:pt x="213" y="630"/>
                    <a:pt x="213" y="608"/>
                  </a:cubicBezTo>
                  <a:cubicBezTo>
                    <a:pt x="213" y="599"/>
                    <a:pt x="202" y="599"/>
                    <a:pt x="188" y="599"/>
                  </a:cubicBezTo>
                  <a:cubicBezTo>
                    <a:pt x="137" y="599"/>
                    <a:pt x="137" y="591"/>
                    <a:pt x="137" y="582"/>
                  </a:cubicBezTo>
                  <a:cubicBezTo>
                    <a:pt x="137" y="571"/>
                    <a:pt x="179" y="409"/>
                    <a:pt x="188" y="384"/>
                  </a:cubicBezTo>
                  <a:cubicBezTo>
                    <a:pt x="199" y="414"/>
                    <a:pt x="227" y="448"/>
                    <a:pt x="277" y="448"/>
                  </a:cubicBezTo>
                  <a:cubicBezTo>
                    <a:pt x="392" y="448"/>
                    <a:pt x="515" y="302"/>
                    <a:pt x="515" y="157"/>
                  </a:cubicBezTo>
                  <a:cubicBezTo>
                    <a:pt x="515" y="64"/>
                    <a:pt x="459" y="0"/>
                    <a:pt x="384" y="0"/>
                  </a:cubicBezTo>
                  <a:cubicBezTo>
                    <a:pt x="336" y="0"/>
                    <a:pt x="288" y="36"/>
                    <a:pt x="255" y="73"/>
                  </a:cubicBezTo>
                  <a:cubicBezTo>
                    <a:pt x="246" y="20"/>
                    <a:pt x="202" y="0"/>
                    <a:pt x="165" y="0"/>
                  </a:cubicBezTo>
                  <a:cubicBezTo>
                    <a:pt x="120" y="0"/>
                    <a:pt x="101" y="39"/>
                    <a:pt x="92" y="56"/>
                  </a:cubicBezTo>
                  <a:cubicBezTo>
                    <a:pt x="76" y="90"/>
                    <a:pt x="62" y="148"/>
                    <a:pt x="62" y="151"/>
                  </a:cubicBezTo>
                  <a:cubicBezTo>
                    <a:pt x="62" y="162"/>
                    <a:pt x="73" y="162"/>
                    <a:pt x="76" y="162"/>
                  </a:cubicBezTo>
                  <a:cubicBezTo>
                    <a:pt x="84" y="162"/>
                    <a:pt x="84" y="162"/>
                    <a:pt x="92" y="140"/>
                  </a:cubicBezTo>
                  <a:cubicBezTo>
                    <a:pt x="109" y="70"/>
                    <a:pt x="129" y="22"/>
                    <a:pt x="162" y="22"/>
                  </a:cubicBezTo>
                  <a:cubicBezTo>
                    <a:pt x="179" y="22"/>
                    <a:pt x="193" y="31"/>
                    <a:pt x="193" y="67"/>
                  </a:cubicBezTo>
                  <a:cubicBezTo>
                    <a:pt x="193" y="90"/>
                    <a:pt x="190" y="101"/>
                    <a:pt x="188" y="118"/>
                  </a:cubicBezTo>
                  <a:lnTo>
                    <a:pt x="76" y="557"/>
                  </a:lnTo>
                  <a:moveTo>
                    <a:pt x="249" y="129"/>
                  </a:moveTo>
                  <a:cubicBezTo>
                    <a:pt x="258" y="101"/>
                    <a:pt x="283" y="73"/>
                    <a:pt x="302" y="59"/>
                  </a:cubicBezTo>
                  <a:cubicBezTo>
                    <a:pt x="336" y="28"/>
                    <a:pt x="364" y="22"/>
                    <a:pt x="381" y="22"/>
                  </a:cubicBezTo>
                  <a:cubicBezTo>
                    <a:pt x="423" y="22"/>
                    <a:pt x="445" y="56"/>
                    <a:pt x="445" y="115"/>
                  </a:cubicBezTo>
                  <a:cubicBezTo>
                    <a:pt x="445" y="174"/>
                    <a:pt x="412" y="286"/>
                    <a:pt x="395" y="325"/>
                  </a:cubicBezTo>
                  <a:cubicBezTo>
                    <a:pt x="361" y="395"/>
                    <a:pt x="314" y="426"/>
                    <a:pt x="277" y="426"/>
                  </a:cubicBezTo>
                  <a:cubicBezTo>
                    <a:pt x="213" y="426"/>
                    <a:pt x="199" y="344"/>
                    <a:pt x="199" y="339"/>
                  </a:cubicBezTo>
                  <a:cubicBezTo>
                    <a:pt x="199" y="336"/>
                    <a:pt x="199" y="333"/>
                    <a:pt x="202" y="322"/>
                  </a:cubicBezTo>
                  <a:lnTo>
                    <a:pt x="249" y="129"/>
                  </a:lnTo>
                </a:path>
              </a:pathLst>
            </a:custGeom>
            <a:solidFill>
              <a:srgbClr val="000000"/>
            </a:solidFill>
            <a:ln w="12600">
              <a:noFill/>
            </a:ln>
          </p:spPr>
        </p:sp>
        <p:sp>
          <p:nvSpPr>
            <p:cNvPr id="393" name="Freeform 64"/>
            <p:cNvSpPr/>
            <p:nvPr/>
          </p:nvSpPr>
          <p:spPr>
            <a:xfrm>
              <a:off x="7237080" y="4425840"/>
              <a:ext cx="83880" cy="355320"/>
            </a:xfrm>
            <a:custGeom>
              <a:avLst/>
              <a:gdLst/>
              <a:ahLst/>
              <a:cxnLst/>
              <a:rect l="0" t="0" r="r" b="b"/>
              <a:pathLst>
                <a:path w="233" h="987">
                  <a:moveTo>
                    <a:pt x="232" y="977"/>
                  </a:moveTo>
                  <a:cubicBezTo>
                    <a:pt x="232" y="974"/>
                    <a:pt x="232" y="972"/>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6"/>
                    <a:pt x="221" y="986"/>
                  </a:cubicBezTo>
                  <a:cubicBezTo>
                    <a:pt x="227" y="986"/>
                    <a:pt x="232" y="983"/>
                    <a:pt x="232" y="977"/>
                  </a:cubicBezTo>
                </a:path>
              </a:pathLst>
            </a:custGeom>
            <a:solidFill>
              <a:srgbClr val="000000"/>
            </a:solidFill>
            <a:ln w="12600">
              <a:noFill/>
            </a:ln>
          </p:spPr>
        </p:sp>
        <p:sp>
          <p:nvSpPr>
            <p:cNvPr id="394" name="Freeform 65"/>
            <p:cNvSpPr/>
            <p:nvPr/>
          </p:nvSpPr>
          <p:spPr>
            <a:xfrm>
              <a:off x="7344000" y="453456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395" name="Freeform 66"/>
            <p:cNvSpPr/>
            <p:nvPr/>
          </p:nvSpPr>
          <p:spPr>
            <a:xfrm>
              <a:off x="7575840" y="4572000"/>
              <a:ext cx="56880" cy="175680"/>
            </a:xfrm>
            <a:custGeom>
              <a:avLst/>
              <a:gdLst/>
              <a:ahLst/>
              <a:cxnLst/>
              <a:rect l="0" t="0" r="r" b="b"/>
              <a:pathLst>
                <a:path w="158" h="488">
                  <a:moveTo>
                    <a:pt x="154" y="20"/>
                  </a:moveTo>
                  <a:cubicBezTo>
                    <a:pt x="154" y="20"/>
                    <a:pt x="157" y="11"/>
                    <a:pt x="157" y="8"/>
                  </a:cubicBezTo>
                  <a:cubicBezTo>
                    <a:pt x="157" y="6"/>
                    <a:pt x="154" y="0"/>
                    <a:pt x="146" y="0"/>
                  </a:cubicBezTo>
                  <a:cubicBezTo>
                    <a:pt x="132" y="0"/>
                    <a:pt x="73" y="6"/>
                    <a:pt x="56" y="6"/>
                  </a:cubicBezTo>
                  <a:cubicBezTo>
                    <a:pt x="50" y="8"/>
                    <a:pt x="42" y="8"/>
                    <a:pt x="42" y="22"/>
                  </a:cubicBezTo>
                  <a:cubicBezTo>
                    <a:pt x="42" y="34"/>
                    <a:pt x="50" y="34"/>
                    <a:pt x="59" y="34"/>
                  </a:cubicBezTo>
                  <a:cubicBezTo>
                    <a:pt x="92" y="34"/>
                    <a:pt x="92" y="36"/>
                    <a:pt x="92" y="42"/>
                  </a:cubicBezTo>
                  <a:cubicBezTo>
                    <a:pt x="92" y="48"/>
                    <a:pt x="92" y="53"/>
                    <a:pt x="90" y="59"/>
                  </a:cubicBezTo>
                  <a:lnTo>
                    <a:pt x="3" y="400"/>
                  </a:lnTo>
                  <a:cubicBezTo>
                    <a:pt x="0" y="406"/>
                    <a:pt x="0" y="414"/>
                    <a:pt x="0" y="423"/>
                  </a:cubicBezTo>
                  <a:cubicBezTo>
                    <a:pt x="0" y="468"/>
                    <a:pt x="39" y="487"/>
                    <a:pt x="73" y="487"/>
                  </a:cubicBezTo>
                  <a:cubicBezTo>
                    <a:pt x="90" y="487"/>
                    <a:pt x="112" y="482"/>
                    <a:pt x="129" y="451"/>
                  </a:cubicBezTo>
                  <a:cubicBezTo>
                    <a:pt x="146" y="426"/>
                    <a:pt x="154" y="384"/>
                    <a:pt x="154" y="381"/>
                  </a:cubicBezTo>
                  <a:cubicBezTo>
                    <a:pt x="154" y="372"/>
                    <a:pt x="146" y="372"/>
                    <a:pt x="143" y="372"/>
                  </a:cubicBezTo>
                  <a:cubicBezTo>
                    <a:pt x="134" y="372"/>
                    <a:pt x="132" y="378"/>
                    <a:pt x="129" y="389"/>
                  </a:cubicBezTo>
                  <a:cubicBezTo>
                    <a:pt x="120" y="423"/>
                    <a:pt x="106" y="468"/>
                    <a:pt x="76" y="468"/>
                  </a:cubicBezTo>
                  <a:cubicBezTo>
                    <a:pt x="59" y="468"/>
                    <a:pt x="53" y="451"/>
                    <a:pt x="53" y="434"/>
                  </a:cubicBezTo>
                  <a:cubicBezTo>
                    <a:pt x="53" y="426"/>
                    <a:pt x="56" y="414"/>
                    <a:pt x="56" y="406"/>
                  </a:cubicBezTo>
                  <a:lnTo>
                    <a:pt x="154" y="20"/>
                  </a:lnTo>
                </a:path>
              </a:pathLst>
            </a:custGeom>
            <a:solidFill>
              <a:srgbClr val="000000"/>
            </a:solidFill>
            <a:ln w="12600">
              <a:noFill/>
            </a:ln>
          </p:spPr>
        </p:sp>
        <p:sp>
          <p:nvSpPr>
            <p:cNvPr id="396" name="Freeform 67"/>
            <p:cNvSpPr/>
            <p:nvPr/>
          </p:nvSpPr>
          <p:spPr>
            <a:xfrm>
              <a:off x="7688880" y="4425840"/>
              <a:ext cx="83880" cy="355320"/>
            </a:xfrm>
            <a:custGeom>
              <a:avLst/>
              <a:gdLst/>
              <a:ahLst/>
              <a:cxnLst/>
              <a:rect l="0" t="0" r="r" b="b"/>
              <a:pathLst>
                <a:path w="233" h="987">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2"/>
                    <a:pt x="0" y="974"/>
                    <a:pt x="0" y="977"/>
                  </a:cubicBezTo>
                  <a:cubicBezTo>
                    <a:pt x="0" y="983"/>
                    <a:pt x="3" y="986"/>
                    <a:pt x="11" y="986"/>
                  </a:cubicBezTo>
                  <a:cubicBezTo>
                    <a:pt x="20" y="986"/>
                    <a:pt x="109" y="918"/>
                    <a:pt x="168" y="795"/>
                  </a:cubicBezTo>
                  <a:cubicBezTo>
                    <a:pt x="218" y="686"/>
                    <a:pt x="232" y="577"/>
                    <a:pt x="232" y="493"/>
                  </a:cubicBezTo>
                </a:path>
              </a:pathLst>
            </a:custGeom>
            <a:solidFill>
              <a:srgbClr val="000000"/>
            </a:solidFill>
            <a:ln w="12600">
              <a:noFill/>
            </a:ln>
          </p:spPr>
        </p:sp>
        <p:sp>
          <p:nvSpPr>
            <p:cNvPr id="397" name="Freeform 68"/>
            <p:cNvSpPr/>
            <p:nvPr/>
          </p:nvSpPr>
          <p:spPr>
            <a:xfrm>
              <a:off x="8034480" y="4199040"/>
              <a:ext cx="177840" cy="324000"/>
            </a:xfrm>
            <a:custGeom>
              <a:avLst/>
              <a:gdLst/>
              <a:ahLst/>
              <a:cxnLst/>
              <a:rect l="0" t="0" r="r" b="b"/>
              <a:pathLst>
                <a:path w="494" h="900">
                  <a:moveTo>
                    <a:pt x="311" y="302"/>
                  </a:moveTo>
                  <a:lnTo>
                    <a:pt x="395" y="302"/>
                  </a:lnTo>
                  <a:cubicBezTo>
                    <a:pt x="414" y="302"/>
                    <a:pt x="426" y="302"/>
                    <a:pt x="426" y="280"/>
                  </a:cubicBezTo>
                  <a:cubicBezTo>
                    <a:pt x="426" y="272"/>
                    <a:pt x="414" y="272"/>
                    <a:pt x="398" y="272"/>
                  </a:cubicBezTo>
                  <a:lnTo>
                    <a:pt x="316" y="272"/>
                  </a:lnTo>
                  <a:lnTo>
                    <a:pt x="339" y="157"/>
                  </a:lnTo>
                  <a:cubicBezTo>
                    <a:pt x="342" y="137"/>
                    <a:pt x="356" y="67"/>
                    <a:pt x="361" y="56"/>
                  </a:cubicBezTo>
                  <a:cubicBezTo>
                    <a:pt x="370" y="36"/>
                    <a:pt x="386" y="22"/>
                    <a:pt x="409" y="22"/>
                  </a:cubicBezTo>
                  <a:cubicBezTo>
                    <a:pt x="412" y="22"/>
                    <a:pt x="437" y="22"/>
                    <a:pt x="456" y="39"/>
                  </a:cubicBezTo>
                  <a:cubicBezTo>
                    <a:pt x="412" y="45"/>
                    <a:pt x="403" y="78"/>
                    <a:pt x="403" y="92"/>
                  </a:cubicBezTo>
                  <a:cubicBezTo>
                    <a:pt x="403" y="115"/>
                    <a:pt x="420" y="126"/>
                    <a:pt x="440" y="126"/>
                  </a:cubicBezTo>
                  <a:cubicBezTo>
                    <a:pt x="465" y="126"/>
                    <a:pt x="493" y="106"/>
                    <a:pt x="493" y="67"/>
                  </a:cubicBezTo>
                  <a:cubicBezTo>
                    <a:pt x="493" y="22"/>
                    <a:pt x="448" y="0"/>
                    <a:pt x="409" y="0"/>
                  </a:cubicBezTo>
                  <a:cubicBezTo>
                    <a:pt x="375" y="0"/>
                    <a:pt x="311" y="17"/>
                    <a:pt x="283" y="115"/>
                  </a:cubicBezTo>
                  <a:cubicBezTo>
                    <a:pt x="277" y="137"/>
                    <a:pt x="274" y="146"/>
                    <a:pt x="249" y="272"/>
                  </a:cubicBezTo>
                  <a:lnTo>
                    <a:pt x="182" y="272"/>
                  </a:lnTo>
                  <a:cubicBezTo>
                    <a:pt x="162" y="272"/>
                    <a:pt x="151" y="272"/>
                    <a:pt x="151" y="288"/>
                  </a:cubicBezTo>
                  <a:cubicBezTo>
                    <a:pt x="151" y="302"/>
                    <a:pt x="160" y="302"/>
                    <a:pt x="179" y="302"/>
                  </a:cubicBezTo>
                  <a:lnTo>
                    <a:pt x="244" y="302"/>
                  </a:lnTo>
                  <a:lnTo>
                    <a:pt x="171" y="692"/>
                  </a:lnTo>
                  <a:cubicBezTo>
                    <a:pt x="151" y="787"/>
                    <a:pt x="134" y="876"/>
                    <a:pt x="84" y="876"/>
                  </a:cubicBezTo>
                  <a:cubicBezTo>
                    <a:pt x="81" y="876"/>
                    <a:pt x="56" y="876"/>
                    <a:pt x="36" y="860"/>
                  </a:cubicBezTo>
                  <a:cubicBezTo>
                    <a:pt x="81" y="857"/>
                    <a:pt x="92" y="820"/>
                    <a:pt x="92" y="806"/>
                  </a:cubicBezTo>
                  <a:cubicBezTo>
                    <a:pt x="92" y="784"/>
                    <a:pt x="73" y="770"/>
                    <a:pt x="53" y="770"/>
                  </a:cubicBezTo>
                  <a:cubicBezTo>
                    <a:pt x="28" y="770"/>
                    <a:pt x="0" y="792"/>
                    <a:pt x="0" y="832"/>
                  </a:cubicBezTo>
                  <a:cubicBezTo>
                    <a:pt x="0" y="874"/>
                    <a:pt x="45" y="899"/>
                    <a:pt x="84" y="899"/>
                  </a:cubicBezTo>
                  <a:cubicBezTo>
                    <a:pt x="137" y="899"/>
                    <a:pt x="179" y="840"/>
                    <a:pt x="196" y="804"/>
                  </a:cubicBezTo>
                  <a:cubicBezTo>
                    <a:pt x="227" y="739"/>
                    <a:pt x="249" y="622"/>
                    <a:pt x="252" y="613"/>
                  </a:cubicBezTo>
                  <a:lnTo>
                    <a:pt x="311" y="302"/>
                  </a:lnTo>
                </a:path>
              </a:pathLst>
            </a:custGeom>
            <a:solidFill>
              <a:srgbClr val="FF0000"/>
            </a:solidFill>
            <a:ln w="12600">
              <a:noFill/>
            </a:ln>
          </p:spPr>
        </p:sp>
        <p:sp>
          <p:nvSpPr>
            <p:cNvPr id="398" name="Freeform 69"/>
            <p:cNvSpPr/>
            <p:nvPr/>
          </p:nvSpPr>
          <p:spPr>
            <a:xfrm>
              <a:off x="8206920" y="4392720"/>
              <a:ext cx="100080" cy="113400"/>
            </a:xfrm>
            <a:custGeom>
              <a:avLst/>
              <a:gdLst/>
              <a:ahLst/>
              <a:cxnLst/>
              <a:rect l="0" t="0" r="r" b="b"/>
              <a:pathLst>
                <a:path w="278" h="315">
                  <a:moveTo>
                    <a:pt x="249" y="45"/>
                  </a:moveTo>
                  <a:cubicBezTo>
                    <a:pt x="232" y="50"/>
                    <a:pt x="221" y="64"/>
                    <a:pt x="221" y="78"/>
                  </a:cubicBezTo>
                  <a:cubicBezTo>
                    <a:pt x="221" y="95"/>
                    <a:pt x="235" y="101"/>
                    <a:pt x="244" y="101"/>
                  </a:cubicBezTo>
                  <a:cubicBezTo>
                    <a:pt x="252" y="101"/>
                    <a:pt x="277" y="95"/>
                    <a:pt x="277" y="62"/>
                  </a:cubicBezTo>
                  <a:cubicBezTo>
                    <a:pt x="277" y="14"/>
                    <a:pt x="227" y="0"/>
                    <a:pt x="185" y="0"/>
                  </a:cubicBezTo>
                  <a:cubicBezTo>
                    <a:pt x="76" y="0"/>
                    <a:pt x="56" y="81"/>
                    <a:pt x="56" y="101"/>
                  </a:cubicBezTo>
                  <a:cubicBezTo>
                    <a:pt x="56" y="126"/>
                    <a:pt x="73" y="143"/>
                    <a:pt x="81" y="151"/>
                  </a:cubicBezTo>
                  <a:cubicBezTo>
                    <a:pt x="101" y="165"/>
                    <a:pt x="112" y="168"/>
                    <a:pt x="160" y="176"/>
                  </a:cubicBezTo>
                  <a:cubicBezTo>
                    <a:pt x="174" y="179"/>
                    <a:pt x="218" y="188"/>
                    <a:pt x="218" y="224"/>
                  </a:cubicBezTo>
                  <a:cubicBezTo>
                    <a:pt x="218" y="235"/>
                    <a:pt x="213" y="260"/>
                    <a:pt x="182" y="280"/>
                  </a:cubicBezTo>
                  <a:cubicBezTo>
                    <a:pt x="154" y="294"/>
                    <a:pt x="120" y="294"/>
                    <a:pt x="112" y="294"/>
                  </a:cubicBezTo>
                  <a:cubicBezTo>
                    <a:pt x="84" y="294"/>
                    <a:pt x="45" y="288"/>
                    <a:pt x="28" y="266"/>
                  </a:cubicBezTo>
                  <a:cubicBezTo>
                    <a:pt x="53" y="263"/>
                    <a:pt x="67" y="244"/>
                    <a:pt x="67" y="224"/>
                  </a:cubicBezTo>
                  <a:cubicBezTo>
                    <a:pt x="67" y="207"/>
                    <a:pt x="56" y="199"/>
                    <a:pt x="39" y="199"/>
                  </a:cubicBezTo>
                  <a:cubicBezTo>
                    <a:pt x="20" y="199"/>
                    <a:pt x="0" y="216"/>
                    <a:pt x="0" y="246"/>
                  </a:cubicBezTo>
                  <a:cubicBezTo>
                    <a:pt x="0" y="288"/>
                    <a:pt x="45" y="314"/>
                    <a:pt x="112" y="314"/>
                  </a:cubicBezTo>
                  <a:cubicBezTo>
                    <a:pt x="241" y="314"/>
                    <a:pt x="263" y="227"/>
                    <a:pt x="263" y="199"/>
                  </a:cubicBezTo>
                  <a:cubicBezTo>
                    <a:pt x="263" y="134"/>
                    <a:pt x="193" y="123"/>
                    <a:pt x="168" y="118"/>
                  </a:cubicBezTo>
                  <a:cubicBezTo>
                    <a:pt x="162" y="115"/>
                    <a:pt x="143" y="112"/>
                    <a:pt x="140" y="112"/>
                  </a:cubicBezTo>
                  <a:cubicBezTo>
                    <a:pt x="115" y="106"/>
                    <a:pt x="101" y="92"/>
                    <a:pt x="101" y="78"/>
                  </a:cubicBezTo>
                  <a:cubicBezTo>
                    <a:pt x="101" y="62"/>
                    <a:pt x="115" y="42"/>
                    <a:pt x="129" y="34"/>
                  </a:cubicBezTo>
                  <a:cubicBezTo>
                    <a:pt x="148" y="20"/>
                    <a:pt x="174" y="20"/>
                    <a:pt x="185" y="20"/>
                  </a:cubicBezTo>
                  <a:cubicBezTo>
                    <a:pt x="199" y="20"/>
                    <a:pt x="235" y="22"/>
                    <a:pt x="249" y="45"/>
                  </a:cubicBezTo>
                </a:path>
              </a:pathLst>
            </a:custGeom>
            <a:solidFill>
              <a:srgbClr val="FF0000"/>
            </a:solidFill>
            <a:ln w="12600">
              <a:noFill/>
            </a:ln>
          </p:spPr>
        </p:sp>
        <p:sp>
          <p:nvSpPr>
            <p:cNvPr id="399" name="Freeform 70"/>
            <p:cNvSpPr/>
            <p:nvPr/>
          </p:nvSpPr>
          <p:spPr>
            <a:xfrm>
              <a:off x="8375040" y="4182840"/>
              <a:ext cx="83880" cy="355320"/>
            </a:xfrm>
            <a:custGeom>
              <a:avLst/>
              <a:gdLst/>
              <a:ahLst/>
              <a:cxnLst/>
              <a:rect l="0" t="0" r="r" b="b"/>
              <a:pathLst>
                <a:path w="233" h="987">
                  <a:moveTo>
                    <a:pt x="232" y="977"/>
                  </a:moveTo>
                  <a:cubicBezTo>
                    <a:pt x="232" y="974"/>
                    <a:pt x="232" y="972"/>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6"/>
                    <a:pt x="221" y="986"/>
                  </a:cubicBezTo>
                  <a:cubicBezTo>
                    <a:pt x="227" y="986"/>
                    <a:pt x="232" y="983"/>
                    <a:pt x="232" y="977"/>
                  </a:cubicBezTo>
                </a:path>
              </a:pathLst>
            </a:custGeom>
            <a:solidFill>
              <a:srgbClr val="FF0000"/>
            </a:solidFill>
            <a:ln w="12600">
              <a:noFill/>
            </a:ln>
          </p:spPr>
        </p:sp>
        <p:sp>
          <p:nvSpPr>
            <p:cNvPr id="400" name="Freeform 71"/>
            <p:cNvSpPr/>
            <p:nvPr/>
          </p:nvSpPr>
          <p:spPr>
            <a:xfrm>
              <a:off x="8481960" y="429192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FF0000"/>
            </a:solidFill>
            <a:ln w="12600">
              <a:noFill/>
            </a:ln>
          </p:spPr>
        </p:sp>
        <p:sp>
          <p:nvSpPr>
            <p:cNvPr id="401" name="Freeform 72"/>
            <p:cNvSpPr/>
            <p:nvPr/>
          </p:nvSpPr>
          <p:spPr>
            <a:xfrm>
              <a:off x="8710920" y="433728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6"/>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8"/>
                    <a:pt x="120" y="342"/>
                    <a:pt x="129" y="322"/>
                  </a:cubicBezTo>
                  <a:cubicBezTo>
                    <a:pt x="134" y="305"/>
                    <a:pt x="160" y="244"/>
                    <a:pt x="162" y="235"/>
                  </a:cubicBezTo>
                  <a:cubicBezTo>
                    <a:pt x="165" y="227"/>
                    <a:pt x="168" y="218"/>
                    <a:pt x="168" y="213"/>
                  </a:cubicBezTo>
                  <a:cubicBezTo>
                    <a:pt x="168" y="179"/>
                    <a:pt x="140" y="154"/>
                    <a:pt x="101" y="154"/>
                  </a:cubicBezTo>
                  <a:cubicBezTo>
                    <a:pt x="31" y="154"/>
                    <a:pt x="0" y="249"/>
                    <a:pt x="0" y="260"/>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FF0000"/>
            </a:solidFill>
            <a:ln w="12600">
              <a:noFill/>
            </a:ln>
          </p:spPr>
        </p:sp>
        <p:sp>
          <p:nvSpPr>
            <p:cNvPr id="402" name="Freeform 73"/>
            <p:cNvSpPr/>
            <p:nvPr/>
          </p:nvSpPr>
          <p:spPr>
            <a:xfrm>
              <a:off x="8847000" y="4410720"/>
              <a:ext cx="42840" cy="107280"/>
            </a:xfrm>
            <a:custGeom>
              <a:avLst/>
              <a:gdLst/>
              <a:ahLst/>
              <a:cxnLst/>
              <a:rect l="0" t="0" r="r" b="b"/>
              <a:pathLst>
                <a:path w="119" h="298">
                  <a:moveTo>
                    <a:pt x="118" y="104"/>
                  </a:moveTo>
                  <a:cubicBezTo>
                    <a:pt x="118" y="39"/>
                    <a:pt x="92" y="0"/>
                    <a:pt x="53" y="0"/>
                  </a:cubicBezTo>
                  <a:cubicBezTo>
                    <a:pt x="20" y="0"/>
                    <a:pt x="0" y="25"/>
                    <a:pt x="0" y="53"/>
                  </a:cubicBezTo>
                  <a:cubicBezTo>
                    <a:pt x="0" y="78"/>
                    <a:pt x="20" y="106"/>
                    <a:pt x="53" y="106"/>
                  </a:cubicBezTo>
                  <a:cubicBezTo>
                    <a:pt x="64" y="106"/>
                    <a:pt x="78" y="101"/>
                    <a:pt x="90" y="92"/>
                  </a:cubicBezTo>
                  <a:cubicBezTo>
                    <a:pt x="92" y="90"/>
                    <a:pt x="92" y="90"/>
                    <a:pt x="92" y="90"/>
                  </a:cubicBezTo>
                  <a:cubicBezTo>
                    <a:pt x="95" y="90"/>
                    <a:pt x="95" y="90"/>
                    <a:pt x="95" y="104"/>
                  </a:cubicBezTo>
                  <a:cubicBezTo>
                    <a:pt x="95" y="179"/>
                    <a:pt x="62" y="238"/>
                    <a:pt x="28" y="272"/>
                  </a:cubicBezTo>
                  <a:cubicBezTo>
                    <a:pt x="17" y="280"/>
                    <a:pt x="17" y="283"/>
                    <a:pt x="17" y="286"/>
                  </a:cubicBezTo>
                  <a:cubicBezTo>
                    <a:pt x="17" y="294"/>
                    <a:pt x="22" y="297"/>
                    <a:pt x="25" y="297"/>
                  </a:cubicBezTo>
                  <a:cubicBezTo>
                    <a:pt x="36" y="297"/>
                    <a:pt x="118" y="221"/>
                    <a:pt x="118" y="104"/>
                  </a:cubicBezTo>
                </a:path>
              </a:pathLst>
            </a:custGeom>
            <a:solidFill>
              <a:srgbClr val="FF0000"/>
            </a:solidFill>
            <a:ln w="12600">
              <a:noFill/>
            </a:ln>
          </p:spPr>
        </p:sp>
        <p:sp>
          <p:nvSpPr>
            <p:cNvPr id="403" name="Freeform 74"/>
            <p:cNvSpPr/>
            <p:nvPr/>
          </p:nvSpPr>
          <p:spPr>
            <a:xfrm>
              <a:off x="8978040" y="429192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FF0000"/>
            </a:solidFill>
            <a:ln w="12600">
              <a:noFill/>
            </a:ln>
          </p:spPr>
        </p:sp>
        <p:sp>
          <p:nvSpPr>
            <p:cNvPr id="404" name="Freeform 75"/>
            <p:cNvSpPr/>
            <p:nvPr/>
          </p:nvSpPr>
          <p:spPr>
            <a:xfrm>
              <a:off x="9209880" y="4329000"/>
              <a:ext cx="56880" cy="175680"/>
            </a:xfrm>
            <a:custGeom>
              <a:avLst/>
              <a:gdLst/>
              <a:ahLst/>
              <a:cxnLst/>
              <a:rect l="0" t="0" r="r" b="b"/>
              <a:pathLst>
                <a:path w="158" h="488">
                  <a:moveTo>
                    <a:pt x="154" y="20"/>
                  </a:moveTo>
                  <a:cubicBezTo>
                    <a:pt x="154" y="20"/>
                    <a:pt x="157" y="11"/>
                    <a:pt x="157" y="8"/>
                  </a:cubicBezTo>
                  <a:cubicBezTo>
                    <a:pt x="157" y="6"/>
                    <a:pt x="154" y="0"/>
                    <a:pt x="146" y="0"/>
                  </a:cubicBezTo>
                  <a:cubicBezTo>
                    <a:pt x="132" y="0"/>
                    <a:pt x="73" y="6"/>
                    <a:pt x="56" y="6"/>
                  </a:cubicBezTo>
                  <a:cubicBezTo>
                    <a:pt x="50" y="8"/>
                    <a:pt x="42" y="8"/>
                    <a:pt x="42" y="22"/>
                  </a:cubicBezTo>
                  <a:cubicBezTo>
                    <a:pt x="42" y="34"/>
                    <a:pt x="50" y="34"/>
                    <a:pt x="59" y="34"/>
                  </a:cubicBezTo>
                  <a:cubicBezTo>
                    <a:pt x="92" y="34"/>
                    <a:pt x="92" y="36"/>
                    <a:pt x="92" y="42"/>
                  </a:cubicBezTo>
                  <a:cubicBezTo>
                    <a:pt x="92" y="48"/>
                    <a:pt x="92" y="53"/>
                    <a:pt x="90" y="59"/>
                  </a:cubicBezTo>
                  <a:lnTo>
                    <a:pt x="3" y="400"/>
                  </a:lnTo>
                  <a:cubicBezTo>
                    <a:pt x="0" y="406"/>
                    <a:pt x="0" y="414"/>
                    <a:pt x="0" y="423"/>
                  </a:cubicBezTo>
                  <a:cubicBezTo>
                    <a:pt x="0" y="468"/>
                    <a:pt x="39" y="487"/>
                    <a:pt x="73" y="487"/>
                  </a:cubicBezTo>
                  <a:cubicBezTo>
                    <a:pt x="90" y="487"/>
                    <a:pt x="112" y="482"/>
                    <a:pt x="129" y="451"/>
                  </a:cubicBezTo>
                  <a:cubicBezTo>
                    <a:pt x="146" y="426"/>
                    <a:pt x="154" y="384"/>
                    <a:pt x="154" y="381"/>
                  </a:cubicBezTo>
                  <a:cubicBezTo>
                    <a:pt x="154" y="372"/>
                    <a:pt x="146" y="372"/>
                    <a:pt x="143" y="372"/>
                  </a:cubicBezTo>
                  <a:cubicBezTo>
                    <a:pt x="134" y="372"/>
                    <a:pt x="132" y="378"/>
                    <a:pt x="129" y="389"/>
                  </a:cubicBezTo>
                  <a:cubicBezTo>
                    <a:pt x="120" y="423"/>
                    <a:pt x="106" y="468"/>
                    <a:pt x="76" y="468"/>
                  </a:cubicBezTo>
                  <a:cubicBezTo>
                    <a:pt x="59" y="468"/>
                    <a:pt x="53" y="451"/>
                    <a:pt x="53" y="434"/>
                  </a:cubicBezTo>
                  <a:cubicBezTo>
                    <a:pt x="53" y="426"/>
                    <a:pt x="56" y="414"/>
                    <a:pt x="56" y="406"/>
                  </a:cubicBezTo>
                  <a:lnTo>
                    <a:pt x="154" y="20"/>
                  </a:lnTo>
                </a:path>
              </a:pathLst>
            </a:custGeom>
            <a:solidFill>
              <a:srgbClr val="FF0000"/>
            </a:solidFill>
            <a:ln w="12600">
              <a:noFill/>
            </a:ln>
          </p:spPr>
        </p:sp>
        <p:sp>
          <p:nvSpPr>
            <p:cNvPr id="405" name="Freeform 76"/>
            <p:cNvSpPr/>
            <p:nvPr/>
          </p:nvSpPr>
          <p:spPr>
            <a:xfrm>
              <a:off x="9323640" y="4182840"/>
              <a:ext cx="83880" cy="355320"/>
            </a:xfrm>
            <a:custGeom>
              <a:avLst/>
              <a:gdLst/>
              <a:ahLst/>
              <a:cxnLst/>
              <a:rect l="0" t="0" r="r" b="b"/>
              <a:pathLst>
                <a:path w="233" h="987">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2"/>
                    <a:pt x="0" y="974"/>
                    <a:pt x="0" y="977"/>
                  </a:cubicBezTo>
                  <a:cubicBezTo>
                    <a:pt x="0" y="983"/>
                    <a:pt x="3" y="986"/>
                    <a:pt x="11" y="986"/>
                  </a:cubicBezTo>
                  <a:cubicBezTo>
                    <a:pt x="20" y="986"/>
                    <a:pt x="109" y="918"/>
                    <a:pt x="168" y="795"/>
                  </a:cubicBezTo>
                  <a:cubicBezTo>
                    <a:pt x="218" y="686"/>
                    <a:pt x="232" y="577"/>
                    <a:pt x="232" y="493"/>
                  </a:cubicBezTo>
                </a:path>
              </a:pathLst>
            </a:custGeom>
            <a:solidFill>
              <a:srgbClr val="FF0000"/>
            </a:solidFill>
            <a:ln w="12600">
              <a:noFill/>
            </a:ln>
          </p:spPr>
        </p:sp>
        <p:sp>
          <p:nvSpPr>
            <p:cNvPr id="406" name="Freeform 77"/>
            <p:cNvSpPr/>
            <p:nvPr/>
          </p:nvSpPr>
          <p:spPr>
            <a:xfrm>
              <a:off x="8007120" y="4921920"/>
              <a:ext cx="172800" cy="119160"/>
            </a:xfrm>
            <a:custGeom>
              <a:avLst/>
              <a:gdLst/>
              <a:ahLst/>
              <a:cxnLst/>
              <a:rect l="0" t="0" r="r" b="b"/>
              <a:pathLst>
                <a:path w="480" h="331">
                  <a:moveTo>
                    <a:pt x="479" y="241"/>
                  </a:moveTo>
                  <a:cubicBezTo>
                    <a:pt x="479" y="218"/>
                    <a:pt x="479" y="213"/>
                    <a:pt x="465" y="213"/>
                  </a:cubicBezTo>
                  <a:cubicBezTo>
                    <a:pt x="406" y="213"/>
                    <a:pt x="308" y="204"/>
                    <a:pt x="218" y="160"/>
                  </a:cubicBezTo>
                  <a:cubicBezTo>
                    <a:pt x="112" y="106"/>
                    <a:pt x="70" y="45"/>
                    <a:pt x="45" y="6"/>
                  </a:cubicBezTo>
                  <a:cubicBezTo>
                    <a:pt x="42" y="0"/>
                    <a:pt x="36" y="0"/>
                    <a:pt x="22" y="0"/>
                  </a:cubicBezTo>
                  <a:cubicBezTo>
                    <a:pt x="0" y="0"/>
                    <a:pt x="0" y="0"/>
                    <a:pt x="0" y="25"/>
                  </a:cubicBezTo>
                  <a:lnTo>
                    <a:pt x="0" y="42"/>
                  </a:lnTo>
                  <a:cubicBezTo>
                    <a:pt x="134" y="286"/>
                    <a:pt x="358" y="330"/>
                    <a:pt x="459" y="330"/>
                  </a:cubicBezTo>
                  <a:cubicBezTo>
                    <a:pt x="479" y="330"/>
                    <a:pt x="479" y="330"/>
                    <a:pt x="479" y="302"/>
                  </a:cubicBezTo>
                  <a:lnTo>
                    <a:pt x="479" y="241"/>
                  </a:lnTo>
                </a:path>
              </a:pathLst>
            </a:custGeom>
            <a:solidFill>
              <a:srgbClr val="FF0000"/>
            </a:solidFill>
            <a:ln w="12600">
              <a:noFill/>
            </a:ln>
          </p:spPr>
        </p:sp>
        <p:sp>
          <p:nvSpPr>
            <p:cNvPr id="407" name="Freeform 78"/>
            <p:cNvSpPr/>
            <p:nvPr/>
          </p:nvSpPr>
          <p:spPr>
            <a:xfrm>
              <a:off x="8565840" y="4997520"/>
              <a:ext cx="172800" cy="119160"/>
            </a:xfrm>
            <a:custGeom>
              <a:avLst/>
              <a:gdLst/>
              <a:ahLst/>
              <a:cxnLst/>
              <a:rect l="0" t="0" r="r" b="b"/>
              <a:pathLst>
                <a:path w="480" h="331">
                  <a:moveTo>
                    <a:pt x="479" y="291"/>
                  </a:moveTo>
                  <a:cubicBezTo>
                    <a:pt x="344" y="48"/>
                    <a:pt x="120" y="0"/>
                    <a:pt x="20" y="0"/>
                  </a:cubicBezTo>
                  <a:cubicBezTo>
                    <a:pt x="0" y="0"/>
                    <a:pt x="0" y="0"/>
                    <a:pt x="0" y="28"/>
                  </a:cubicBezTo>
                  <a:lnTo>
                    <a:pt x="0" y="92"/>
                  </a:lnTo>
                  <a:cubicBezTo>
                    <a:pt x="0" y="115"/>
                    <a:pt x="0" y="120"/>
                    <a:pt x="14" y="120"/>
                  </a:cubicBezTo>
                  <a:cubicBezTo>
                    <a:pt x="76" y="120"/>
                    <a:pt x="174" y="129"/>
                    <a:pt x="260" y="171"/>
                  </a:cubicBezTo>
                  <a:cubicBezTo>
                    <a:pt x="370" y="224"/>
                    <a:pt x="409" y="288"/>
                    <a:pt x="434" y="328"/>
                  </a:cubicBezTo>
                  <a:cubicBezTo>
                    <a:pt x="437" y="330"/>
                    <a:pt x="442" y="330"/>
                    <a:pt x="456" y="330"/>
                  </a:cubicBezTo>
                  <a:cubicBezTo>
                    <a:pt x="479" y="330"/>
                    <a:pt x="479" y="330"/>
                    <a:pt x="479" y="305"/>
                  </a:cubicBezTo>
                  <a:lnTo>
                    <a:pt x="479" y="291"/>
                  </a:lnTo>
                </a:path>
              </a:pathLst>
            </a:custGeom>
            <a:solidFill>
              <a:srgbClr val="FF0000"/>
            </a:solidFill>
            <a:ln w="12600">
              <a:noFill/>
            </a:ln>
          </p:spPr>
        </p:sp>
        <p:sp>
          <p:nvSpPr>
            <p:cNvPr id="408" name="Freeform 79"/>
            <p:cNvSpPr/>
            <p:nvPr/>
          </p:nvSpPr>
          <p:spPr>
            <a:xfrm>
              <a:off x="8719920" y="4997520"/>
              <a:ext cx="172800" cy="119160"/>
            </a:xfrm>
            <a:custGeom>
              <a:avLst/>
              <a:gdLst/>
              <a:ahLst/>
              <a:cxnLst/>
              <a:rect l="0" t="0" r="r" b="b"/>
              <a:pathLst>
                <a:path w="480" h="331">
                  <a:moveTo>
                    <a:pt x="479" y="28"/>
                  </a:moveTo>
                  <a:cubicBezTo>
                    <a:pt x="479" y="0"/>
                    <a:pt x="479" y="0"/>
                    <a:pt x="459" y="0"/>
                  </a:cubicBezTo>
                  <a:cubicBezTo>
                    <a:pt x="358" y="0"/>
                    <a:pt x="134" y="48"/>
                    <a:pt x="0" y="291"/>
                  </a:cubicBezTo>
                  <a:lnTo>
                    <a:pt x="0" y="305"/>
                  </a:lnTo>
                  <a:cubicBezTo>
                    <a:pt x="0" y="330"/>
                    <a:pt x="0" y="330"/>
                    <a:pt x="22" y="330"/>
                  </a:cubicBezTo>
                  <a:cubicBezTo>
                    <a:pt x="42" y="330"/>
                    <a:pt x="45" y="330"/>
                    <a:pt x="48" y="325"/>
                  </a:cubicBezTo>
                  <a:cubicBezTo>
                    <a:pt x="129" y="193"/>
                    <a:pt x="266" y="123"/>
                    <a:pt x="468" y="120"/>
                  </a:cubicBezTo>
                  <a:cubicBezTo>
                    <a:pt x="479" y="120"/>
                    <a:pt x="479" y="112"/>
                    <a:pt x="479" y="92"/>
                  </a:cubicBezTo>
                  <a:lnTo>
                    <a:pt x="479" y="28"/>
                  </a:lnTo>
                </a:path>
              </a:pathLst>
            </a:custGeom>
            <a:solidFill>
              <a:srgbClr val="FF0000"/>
            </a:solidFill>
            <a:ln w="12600">
              <a:noFill/>
            </a:ln>
          </p:spPr>
        </p:sp>
        <p:sp>
          <p:nvSpPr>
            <p:cNvPr id="409" name="Freeform 80"/>
            <p:cNvSpPr/>
            <p:nvPr/>
          </p:nvSpPr>
          <p:spPr>
            <a:xfrm>
              <a:off x="9278280" y="4921920"/>
              <a:ext cx="172800" cy="119160"/>
            </a:xfrm>
            <a:custGeom>
              <a:avLst/>
              <a:gdLst/>
              <a:ahLst/>
              <a:cxnLst/>
              <a:rect l="0" t="0" r="r" b="b"/>
              <a:pathLst>
                <a:path w="480" h="331">
                  <a:moveTo>
                    <a:pt x="479" y="25"/>
                  </a:moveTo>
                  <a:cubicBezTo>
                    <a:pt x="479" y="0"/>
                    <a:pt x="479" y="0"/>
                    <a:pt x="456" y="0"/>
                  </a:cubicBezTo>
                  <a:cubicBezTo>
                    <a:pt x="437" y="0"/>
                    <a:pt x="437" y="0"/>
                    <a:pt x="431" y="8"/>
                  </a:cubicBezTo>
                  <a:cubicBezTo>
                    <a:pt x="350" y="137"/>
                    <a:pt x="213" y="207"/>
                    <a:pt x="11" y="213"/>
                  </a:cubicBezTo>
                  <a:cubicBezTo>
                    <a:pt x="0" y="213"/>
                    <a:pt x="0" y="218"/>
                    <a:pt x="0" y="241"/>
                  </a:cubicBezTo>
                  <a:lnTo>
                    <a:pt x="0" y="302"/>
                  </a:lnTo>
                  <a:cubicBezTo>
                    <a:pt x="0" y="330"/>
                    <a:pt x="0" y="330"/>
                    <a:pt x="20" y="330"/>
                  </a:cubicBezTo>
                  <a:cubicBezTo>
                    <a:pt x="120" y="330"/>
                    <a:pt x="344" y="283"/>
                    <a:pt x="479" y="42"/>
                  </a:cubicBezTo>
                  <a:lnTo>
                    <a:pt x="479" y="25"/>
                  </a:lnTo>
                </a:path>
              </a:pathLst>
            </a:custGeom>
            <a:solidFill>
              <a:srgbClr val="FF0000"/>
            </a:solidFill>
            <a:ln w="12600">
              <a:noFill/>
            </a:ln>
          </p:spPr>
        </p:sp>
        <p:sp>
          <p:nvSpPr>
            <p:cNvPr id="410" name="Freeform 81"/>
            <p:cNvSpPr/>
            <p:nvPr/>
          </p:nvSpPr>
          <p:spPr>
            <a:xfrm>
              <a:off x="8174520" y="4997520"/>
              <a:ext cx="395640" cy="43560"/>
            </a:xfrm>
            <a:custGeom>
              <a:avLst/>
              <a:gdLst/>
              <a:ahLst/>
              <a:cxnLst/>
              <a:rect l="0" t="0" r="r" b="b"/>
              <a:pathLst>
                <a:path w="1099" h="121">
                  <a:moveTo>
                    <a:pt x="549" y="120"/>
                  </a:moveTo>
                  <a:lnTo>
                    <a:pt x="0" y="120"/>
                  </a:lnTo>
                  <a:lnTo>
                    <a:pt x="0" y="0"/>
                  </a:lnTo>
                  <a:lnTo>
                    <a:pt x="1098" y="0"/>
                  </a:lnTo>
                  <a:lnTo>
                    <a:pt x="1098" y="120"/>
                  </a:lnTo>
                  <a:lnTo>
                    <a:pt x="549" y="120"/>
                  </a:lnTo>
                </a:path>
              </a:pathLst>
            </a:custGeom>
            <a:solidFill>
              <a:srgbClr val="FF0000"/>
            </a:solidFill>
            <a:ln w="12600">
              <a:noFill/>
            </a:ln>
          </p:spPr>
        </p:sp>
        <p:sp>
          <p:nvSpPr>
            <p:cNvPr id="411" name="Freeform 82"/>
            <p:cNvSpPr/>
            <p:nvPr/>
          </p:nvSpPr>
          <p:spPr>
            <a:xfrm>
              <a:off x="8888400" y="4997520"/>
              <a:ext cx="395640" cy="43560"/>
            </a:xfrm>
            <a:custGeom>
              <a:avLst/>
              <a:gdLst/>
              <a:ahLst/>
              <a:cxnLst/>
              <a:rect l="0" t="0" r="r" b="b"/>
              <a:pathLst>
                <a:path w="1099" h="121">
                  <a:moveTo>
                    <a:pt x="549" y="120"/>
                  </a:moveTo>
                  <a:lnTo>
                    <a:pt x="0" y="120"/>
                  </a:lnTo>
                  <a:lnTo>
                    <a:pt x="0" y="0"/>
                  </a:lnTo>
                  <a:lnTo>
                    <a:pt x="1098" y="0"/>
                  </a:lnTo>
                  <a:lnTo>
                    <a:pt x="1098" y="120"/>
                  </a:lnTo>
                  <a:lnTo>
                    <a:pt x="549" y="120"/>
                  </a:lnTo>
                </a:path>
              </a:pathLst>
            </a:custGeom>
            <a:solidFill>
              <a:srgbClr val="FF0000"/>
            </a:solidFill>
            <a:ln w="12600">
              <a:noFill/>
            </a:ln>
          </p:spPr>
        </p:sp>
      </p:grpSp>
      <p:sp>
        <p:nvSpPr>
          <p:cNvPr id="412" name="TextShape 83"/>
          <p:cNvSpPr txBox="1"/>
          <p:nvPr/>
        </p:nvSpPr>
        <p:spPr>
          <a:xfrm>
            <a:off x="4060192" y="4234133"/>
            <a:ext cx="2264009" cy="407683"/>
          </a:xfrm>
          <a:prstGeom prst="rect">
            <a:avLst/>
          </a:prstGeom>
          <a:noFill/>
          <a:ln>
            <a:noFill/>
          </a:ln>
        </p:spPr>
        <p:txBody>
          <a:bodyPr lIns="108847" tIns="54423" rIns="108847" bIns="54423">
            <a:spAutoFit/>
          </a:bodyPr>
          <a:lstStyle/>
          <a:p>
            <a:pPr defTabSz="1105875">
              <a:defRPr/>
            </a:pPr>
            <a:r>
              <a:rPr lang="en-CA" sz="1935" spc="-1">
                <a:solidFill>
                  <a:prstClr val="black"/>
                </a:solidFill>
                <a:latin typeface="Arial"/>
                <a:ea typeface="DejaVu Sans"/>
                <a:cs typeface="DejaVu Sans"/>
              </a:rPr>
              <a:t>BSDF Sampling</a:t>
            </a:r>
          </a:p>
        </p:txBody>
      </p:sp>
      <p:sp>
        <p:nvSpPr>
          <p:cNvPr id="413" name="TextShape 84"/>
          <p:cNvSpPr txBox="1"/>
          <p:nvPr/>
        </p:nvSpPr>
        <p:spPr>
          <a:xfrm>
            <a:off x="8936519" y="4234133"/>
            <a:ext cx="2089854" cy="407683"/>
          </a:xfrm>
          <a:prstGeom prst="rect">
            <a:avLst/>
          </a:prstGeom>
          <a:noFill/>
          <a:ln>
            <a:noFill/>
          </a:ln>
        </p:spPr>
        <p:txBody>
          <a:bodyPr lIns="108847" tIns="54423" rIns="108847" bIns="54423">
            <a:spAutoFit/>
          </a:bodyPr>
          <a:lstStyle/>
          <a:p>
            <a:pPr defTabSz="1105875">
              <a:defRPr/>
            </a:pPr>
            <a:r>
              <a:rPr lang="en-CA" sz="1935" spc="-1">
                <a:solidFill>
                  <a:prstClr val="black"/>
                </a:solidFill>
                <a:latin typeface="Arial"/>
                <a:ea typeface="DejaVu Sans"/>
                <a:cs typeface="DejaVu Sans"/>
              </a:rPr>
              <a:t>Light Sampling</a:t>
            </a:r>
          </a:p>
        </p:txBody>
      </p:sp>
      <p:grpSp>
        <p:nvGrpSpPr>
          <p:cNvPr id="414" name="Group 85"/>
          <p:cNvGrpSpPr/>
          <p:nvPr/>
        </p:nvGrpSpPr>
        <p:grpSpPr>
          <a:xfrm>
            <a:off x="3470243" y="4658634"/>
            <a:ext cx="8011109" cy="1175543"/>
            <a:chOff x="2869200" y="3852000"/>
            <a:chExt cx="6624000" cy="972000"/>
          </a:xfrm>
        </p:grpSpPr>
        <p:sp>
          <p:nvSpPr>
            <p:cNvPr id="415" name="CustomShape 86"/>
            <p:cNvSpPr/>
            <p:nvPr/>
          </p:nvSpPr>
          <p:spPr>
            <a:xfrm>
              <a:off x="2869200" y="3852000"/>
              <a:ext cx="2764800" cy="972000"/>
            </a:xfrm>
            <a:prstGeom prst="rect">
              <a:avLst/>
            </a:prstGeom>
            <a:noFill/>
            <a:ln w="36000">
              <a:solidFill>
                <a:srgbClr val="3465A4"/>
              </a:solidFill>
              <a:round/>
            </a:ln>
          </p:spPr>
          <p:style>
            <a:lnRef idx="0">
              <a:scrgbClr r="0" g="0" b="0"/>
            </a:lnRef>
            <a:fillRef idx="0">
              <a:scrgbClr r="0" g="0" b="0"/>
            </a:fillRef>
            <a:effectRef idx="0">
              <a:scrgbClr r="0" g="0" b="0"/>
            </a:effectRef>
            <a:fontRef idx="minor"/>
          </p:style>
        </p:sp>
        <p:sp>
          <p:nvSpPr>
            <p:cNvPr id="416" name="CustomShape 87"/>
            <p:cNvSpPr/>
            <p:nvPr/>
          </p:nvSpPr>
          <p:spPr>
            <a:xfrm>
              <a:off x="6836400" y="3852000"/>
              <a:ext cx="2656800" cy="972000"/>
            </a:xfrm>
            <a:prstGeom prst="rect">
              <a:avLst/>
            </a:prstGeom>
            <a:noFill/>
            <a:ln w="36000">
              <a:solidFill>
                <a:srgbClr val="AECF00"/>
              </a:solidFill>
              <a:round/>
            </a:ln>
          </p:spPr>
          <p:style>
            <a:lnRef idx="0">
              <a:scrgbClr r="0" g="0" b="0"/>
            </a:lnRef>
            <a:fillRef idx="0">
              <a:scrgbClr r="0" g="0" b="0"/>
            </a:fillRef>
            <a:effectRef idx="0">
              <a:scrgbClr r="0" g="0" b="0"/>
            </a:effectRef>
            <a:fontRef idx="minor"/>
          </p:style>
        </p:sp>
      </p:grpSp>
      <p:sp>
        <p:nvSpPr>
          <p:cNvPr id="417" name="TextShape 88"/>
          <p:cNvSpPr txBox="1"/>
          <p:nvPr/>
        </p:nvSpPr>
        <p:spPr>
          <a:xfrm>
            <a:off x="9627477" y="6136336"/>
            <a:ext cx="1910475" cy="593759"/>
          </a:xfrm>
          <a:prstGeom prst="rect">
            <a:avLst/>
          </a:prstGeom>
          <a:noFill/>
          <a:ln>
            <a:noFill/>
          </a:ln>
        </p:spPr>
        <p:txBody>
          <a:bodyPr lIns="108847" tIns="54423" rIns="108847" bIns="54423">
            <a:spAutoFit/>
          </a:bodyPr>
          <a:lstStyle/>
          <a:p>
            <a:pPr algn="ctr" defTabSz="1105875">
              <a:defRPr/>
            </a:pPr>
            <a:r>
              <a:rPr lang="en-CA" sz="1572" spc="-1">
                <a:solidFill>
                  <a:srgbClr val="FF0000"/>
                </a:solidFill>
                <a:latin typeface="Arial"/>
                <a:ea typeface="DejaVu Sans"/>
                <a:cs typeface="DejaVu Sans"/>
              </a:rPr>
              <a:t>Evaluating layered </a:t>
            </a:r>
            <a:endParaRPr lang="en-CA" sz="1572" spc="-1">
              <a:solidFill>
                <a:prstClr val="black"/>
              </a:solidFill>
              <a:latin typeface="Arial"/>
              <a:ea typeface="DejaVu Sans"/>
              <a:cs typeface="DejaVu Sans"/>
            </a:endParaRPr>
          </a:p>
          <a:p>
            <a:pPr algn="ctr" defTabSz="1105875">
              <a:defRPr/>
            </a:pPr>
            <a:r>
              <a:rPr lang="en-CA" sz="1572" spc="-1">
                <a:solidFill>
                  <a:srgbClr val="FF0000"/>
                </a:solidFill>
                <a:latin typeface="Arial"/>
                <a:ea typeface="DejaVu Sans"/>
                <a:cs typeface="DejaVu Sans"/>
              </a:rPr>
              <a:t>material</a:t>
            </a:r>
            <a:endParaRPr lang="en-CA" sz="1572" spc="-1">
              <a:solidFill>
                <a:prstClr val="black"/>
              </a:solidFill>
              <a:latin typeface="Arial"/>
              <a:ea typeface="DejaVu Sans"/>
              <a:cs typeface="DejaVu Sans"/>
            </a:endParaRPr>
          </a:p>
        </p:txBody>
      </p:sp>
      <p:sp>
        <p:nvSpPr>
          <p:cNvPr id="418" name="CustomShape 89"/>
          <p:cNvSpPr/>
          <p:nvPr/>
        </p:nvSpPr>
        <p:spPr>
          <a:xfrm>
            <a:off x="7302078" y="2159951"/>
            <a:ext cx="261232" cy="522464"/>
          </a:xfrm>
          <a:prstGeom prst="ellipse">
            <a:avLst/>
          </a:prstGeom>
          <a:solidFill>
            <a:srgbClr val="66FF00"/>
          </a:solidFill>
          <a:ln w="18000">
            <a:solidFill>
              <a:srgbClr val="000000"/>
            </a:solidFill>
            <a:roun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advTm="9870"/>
    </mc:Choice>
    <mc:Fallback xmlns="">
      <p:transition spd="slow" advTm="987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pic>
        <p:nvPicPr>
          <p:cNvPr id="420" name="Picture 419"/>
          <p:cNvPicPr/>
          <p:nvPr/>
        </p:nvPicPr>
        <p:blipFill>
          <a:blip r:embed="rId3"/>
          <a:stretch/>
        </p:blipFill>
        <p:spPr>
          <a:xfrm>
            <a:off x="346781" y="276906"/>
            <a:ext cx="1306159" cy="835942"/>
          </a:xfrm>
          <a:prstGeom prst="rect">
            <a:avLst/>
          </a:prstGeom>
          <a:ln>
            <a:noFill/>
          </a:ln>
        </p:spPr>
      </p:pic>
      <p:sp>
        <p:nvSpPr>
          <p:cNvPr id="421" name="TextShape 2"/>
          <p:cNvSpPr txBox="1"/>
          <p:nvPr/>
        </p:nvSpPr>
        <p:spPr>
          <a:xfrm>
            <a:off x="1436989" y="2046316"/>
            <a:ext cx="1000082" cy="444937"/>
          </a:xfrm>
          <a:prstGeom prst="rect">
            <a:avLst/>
          </a:prstGeom>
          <a:noFill/>
          <a:ln>
            <a:noFill/>
          </a:ln>
        </p:spPr>
        <p:txBody>
          <a:bodyPr lIns="108847" tIns="54423" rIns="108847" bIns="54423">
            <a:spAutoFit/>
          </a:bodyPr>
          <a:lstStyle/>
          <a:p>
            <a:pPr defTabSz="1105875">
              <a:defRPr/>
            </a:pPr>
            <a:r>
              <a:rPr lang="en-CA" sz="2177" spc="-1">
                <a:solidFill>
                  <a:prstClr val="black"/>
                </a:solidFill>
                <a:latin typeface="Arial"/>
                <a:ea typeface="DejaVu Sans"/>
                <a:cs typeface="DejaVu Sans"/>
              </a:rPr>
              <a:t>Naive </a:t>
            </a:r>
          </a:p>
        </p:txBody>
      </p:sp>
      <p:pic>
        <p:nvPicPr>
          <p:cNvPr id="422" name="Picture 421"/>
          <p:cNvPicPr/>
          <p:nvPr/>
        </p:nvPicPr>
        <p:blipFill>
          <a:blip r:embed="rId4"/>
          <a:stretch/>
        </p:blipFill>
        <p:spPr>
          <a:xfrm>
            <a:off x="2508039" y="1219082"/>
            <a:ext cx="6286979" cy="1959239"/>
          </a:xfrm>
          <a:prstGeom prst="rect">
            <a:avLst/>
          </a:prstGeom>
          <a:ln>
            <a:noFill/>
          </a:ln>
        </p:spPr>
      </p:pic>
      <p:sp>
        <p:nvSpPr>
          <p:cNvPr id="423" name="TextShape 3"/>
          <p:cNvSpPr txBox="1"/>
          <p:nvPr/>
        </p:nvSpPr>
        <p:spPr>
          <a:xfrm>
            <a:off x="8969173" y="2106399"/>
            <a:ext cx="1576969" cy="444937"/>
          </a:xfrm>
          <a:prstGeom prst="rect">
            <a:avLst/>
          </a:prstGeom>
          <a:noFill/>
          <a:ln>
            <a:noFill/>
          </a:ln>
        </p:spPr>
        <p:txBody>
          <a:bodyPr wrap="square" lIns="108847" tIns="54423" rIns="108847" bIns="54423">
            <a:spAutoFit/>
          </a:bodyPr>
          <a:lstStyle/>
          <a:p>
            <a:pPr defTabSz="1105875">
              <a:defRPr/>
            </a:pPr>
            <a:r>
              <a:rPr lang="en-CA" sz="2177" spc="-1" dirty="0">
                <a:solidFill>
                  <a:prstClr val="black"/>
                </a:solidFill>
                <a:latin typeface="Arial"/>
                <a:ea typeface="DejaVu Sans"/>
                <a:cs typeface="DejaVu Sans"/>
              </a:rPr>
              <a:t>Dedicated</a:t>
            </a:r>
          </a:p>
        </p:txBody>
      </p:sp>
      <p:sp>
        <p:nvSpPr>
          <p:cNvPr id="424" name="Line 4"/>
          <p:cNvSpPr/>
          <p:nvPr/>
        </p:nvSpPr>
        <p:spPr>
          <a:xfrm>
            <a:off x="5137773" y="2351086"/>
            <a:ext cx="1044927" cy="0"/>
          </a:xfrm>
          <a:prstGeom prst="line">
            <a:avLst/>
          </a:prstGeom>
          <a:ln w="36000">
            <a:solidFill>
              <a:srgbClr val="000000"/>
            </a:solidFill>
            <a:round/>
            <a:tailEnd type="triangle" w="med" len="med"/>
          </a:ln>
        </p:spPr>
        <p:style>
          <a:lnRef idx="0">
            <a:scrgbClr r="0" g="0" b="0"/>
          </a:lnRef>
          <a:fillRef idx="0">
            <a:scrgbClr r="0" g="0" b="0"/>
          </a:fillRef>
          <a:effectRef idx="0">
            <a:scrgbClr r="0" g="0" b="0"/>
          </a:effectRef>
          <a:fontRef idx="minor"/>
        </p:style>
      </p:sp>
      <p:grpSp>
        <p:nvGrpSpPr>
          <p:cNvPr id="425" name="Group 5"/>
          <p:cNvGrpSpPr/>
          <p:nvPr/>
        </p:nvGrpSpPr>
        <p:grpSpPr>
          <a:xfrm>
            <a:off x="1038610" y="4768787"/>
            <a:ext cx="10391366" cy="1418924"/>
            <a:chOff x="858600" y="3943080"/>
            <a:chExt cx="8592120" cy="1173240"/>
          </a:xfrm>
        </p:grpSpPr>
        <p:sp>
          <p:nvSpPr>
            <p:cNvPr id="426" name="Freeform 6"/>
            <p:cNvSpPr/>
            <p:nvPr/>
          </p:nvSpPr>
          <p:spPr>
            <a:xfrm>
              <a:off x="858600" y="3943080"/>
              <a:ext cx="8584560" cy="1098000"/>
            </a:xfrm>
            <a:custGeom>
              <a:avLst/>
              <a:gdLst/>
              <a:ahLst/>
              <a:cxnLst/>
              <a:rect l="0" t="0" r="r" b="b"/>
              <a:pathLst>
                <a:path w="23846" h="3050">
                  <a:moveTo>
                    <a:pt x="11922" y="3049"/>
                  </a:moveTo>
                  <a:lnTo>
                    <a:pt x="0" y="3049"/>
                  </a:lnTo>
                  <a:lnTo>
                    <a:pt x="0" y="0"/>
                  </a:lnTo>
                  <a:lnTo>
                    <a:pt x="23845" y="0"/>
                  </a:lnTo>
                  <a:lnTo>
                    <a:pt x="23845" y="3049"/>
                  </a:lnTo>
                  <a:lnTo>
                    <a:pt x="11922" y="3049"/>
                  </a:lnTo>
                </a:path>
              </a:pathLst>
            </a:custGeom>
            <a:solidFill>
              <a:srgbClr val="FFFFFF"/>
            </a:solidFill>
            <a:ln w="12600">
              <a:noFill/>
            </a:ln>
          </p:spPr>
        </p:sp>
        <p:sp>
          <p:nvSpPr>
            <p:cNvPr id="427" name="Freeform 7"/>
            <p:cNvSpPr/>
            <p:nvPr/>
          </p:nvSpPr>
          <p:spPr>
            <a:xfrm>
              <a:off x="872640" y="4206240"/>
              <a:ext cx="214920" cy="243360"/>
            </a:xfrm>
            <a:custGeom>
              <a:avLst/>
              <a:gdLst/>
              <a:ahLst/>
              <a:cxnLst/>
              <a:rect l="0" t="0" r="r" b="b"/>
              <a:pathLst>
                <a:path w="597" h="676">
                  <a:moveTo>
                    <a:pt x="330" y="78"/>
                  </a:moveTo>
                  <a:cubicBezTo>
                    <a:pt x="339" y="42"/>
                    <a:pt x="344" y="31"/>
                    <a:pt x="437" y="31"/>
                  </a:cubicBezTo>
                  <a:cubicBezTo>
                    <a:pt x="465" y="31"/>
                    <a:pt x="473" y="31"/>
                    <a:pt x="473" y="11"/>
                  </a:cubicBezTo>
                  <a:cubicBezTo>
                    <a:pt x="473" y="0"/>
                    <a:pt x="462" y="0"/>
                    <a:pt x="456" y="0"/>
                  </a:cubicBezTo>
                  <a:cubicBezTo>
                    <a:pt x="426" y="0"/>
                    <a:pt x="344" y="3"/>
                    <a:pt x="311" y="3"/>
                  </a:cubicBezTo>
                  <a:cubicBezTo>
                    <a:pt x="283" y="3"/>
                    <a:pt x="210" y="0"/>
                    <a:pt x="179" y="0"/>
                  </a:cubicBezTo>
                  <a:cubicBezTo>
                    <a:pt x="174" y="0"/>
                    <a:pt x="162" y="0"/>
                    <a:pt x="162" y="20"/>
                  </a:cubicBezTo>
                  <a:cubicBezTo>
                    <a:pt x="162" y="31"/>
                    <a:pt x="171" y="31"/>
                    <a:pt x="188" y="31"/>
                  </a:cubicBezTo>
                  <a:cubicBezTo>
                    <a:pt x="190" y="31"/>
                    <a:pt x="210" y="31"/>
                    <a:pt x="227" y="34"/>
                  </a:cubicBezTo>
                  <a:cubicBezTo>
                    <a:pt x="244" y="34"/>
                    <a:pt x="252" y="36"/>
                    <a:pt x="252" y="48"/>
                  </a:cubicBezTo>
                  <a:cubicBezTo>
                    <a:pt x="252" y="53"/>
                    <a:pt x="252" y="56"/>
                    <a:pt x="249" y="67"/>
                  </a:cubicBezTo>
                  <a:lnTo>
                    <a:pt x="118" y="599"/>
                  </a:lnTo>
                  <a:cubicBezTo>
                    <a:pt x="106" y="636"/>
                    <a:pt x="104" y="644"/>
                    <a:pt x="28" y="644"/>
                  </a:cubicBezTo>
                  <a:cubicBezTo>
                    <a:pt x="11" y="644"/>
                    <a:pt x="0" y="644"/>
                    <a:pt x="0" y="664"/>
                  </a:cubicBezTo>
                  <a:cubicBezTo>
                    <a:pt x="0" y="675"/>
                    <a:pt x="8" y="675"/>
                    <a:pt x="28" y="675"/>
                  </a:cubicBezTo>
                  <a:lnTo>
                    <a:pt x="484" y="675"/>
                  </a:lnTo>
                  <a:cubicBezTo>
                    <a:pt x="510" y="675"/>
                    <a:pt x="510" y="675"/>
                    <a:pt x="515" y="658"/>
                  </a:cubicBezTo>
                  <a:lnTo>
                    <a:pt x="594" y="445"/>
                  </a:lnTo>
                  <a:cubicBezTo>
                    <a:pt x="596" y="434"/>
                    <a:pt x="596" y="431"/>
                    <a:pt x="596" y="431"/>
                  </a:cubicBezTo>
                  <a:cubicBezTo>
                    <a:pt x="596" y="426"/>
                    <a:pt x="594" y="420"/>
                    <a:pt x="585" y="420"/>
                  </a:cubicBezTo>
                  <a:cubicBezTo>
                    <a:pt x="577" y="420"/>
                    <a:pt x="577" y="426"/>
                    <a:pt x="568" y="440"/>
                  </a:cubicBezTo>
                  <a:cubicBezTo>
                    <a:pt x="535" y="532"/>
                    <a:pt x="490" y="644"/>
                    <a:pt x="319" y="644"/>
                  </a:cubicBezTo>
                  <a:lnTo>
                    <a:pt x="227" y="644"/>
                  </a:lnTo>
                  <a:cubicBezTo>
                    <a:pt x="213" y="644"/>
                    <a:pt x="213" y="644"/>
                    <a:pt x="204" y="644"/>
                  </a:cubicBezTo>
                  <a:cubicBezTo>
                    <a:pt x="196" y="641"/>
                    <a:pt x="193" y="641"/>
                    <a:pt x="193" y="633"/>
                  </a:cubicBezTo>
                  <a:cubicBezTo>
                    <a:pt x="193" y="630"/>
                    <a:pt x="193" y="627"/>
                    <a:pt x="199" y="610"/>
                  </a:cubicBezTo>
                  <a:lnTo>
                    <a:pt x="330" y="78"/>
                  </a:lnTo>
                </a:path>
              </a:pathLst>
            </a:custGeom>
            <a:solidFill>
              <a:srgbClr val="000000"/>
            </a:solidFill>
            <a:ln w="12600">
              <a:noFill/>
            </a:ln>
          </p:spPr>
        </p:sp>
        <p:sp>
          <p:nvSpPr>
            <p:cNvPr id="428" name="Freeform 8"/>
            <p:cNvSpPr/>
            <p:nvPr/>
          </p:nvSpPr>
          <p:spPr>
            <a:xfrm>
              <a:off x="1134720" y="4182840"/>
              <a:ext cx="83880" cy="355320"/>
            </a:xfrm>
            <a:custGeom>
              <a:avLst/>
              <a:gdLst/>
              <a:ahLst/>
              <a:cxnLst/>
              <a:rect l="0" t="0" r="r" b="b"/>
              <a:pathLst>
                <a:path w="233" h="987">
                  <a:moveTo>
                    <a:pt x="232" y="977"/>
                  </a:moveTo>
                  <a:cubicBezTo>
                    <a:pt x="232" y="974"/>
                    <a:pt x="232" y="972"/>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6"/>
                    <a:pt x="221" y="986"/>
                  </a:cubicBezTo>
                  <a:cubicBezTo>
                    <a:pt x="227" y="986"/>
                    <a:pt x="232" y="983"/>
                    <a:pt x="232" y="977"/>
                  </a:cubicBezTo>
                </a:path>
              </a:pathLst>
            </a:custGeom>
            <a:solidFill>
              <a:srgbClr val="000000"/>
            </a:solidFill>
            <a:ln w="12600">
              <a:noFill/>
            </a:ln>
          </p:spPr>
        </p:sp>
        <p:sp>
          <p:nvSpPr>
            <p:cNvPr id="429" name="Freeform 9"/>
            <p:cNvSpPr/>
            <p:nvPr/>
          </p:nvSpPr>
          <p:spPr>
            <a:xfrm>
              <a:off x="1241640" y="429192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430" name="Freeform 10"/>
            <p:cNvSpPr/>
            <p:nvPr/>
          </p:nvSpPr>
          <p:spPr>
            <a:xfrm>
              <a:off x="1469520" y="433728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6"/>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8"/>
                    <a:pt x="120" y="342"/>
                    <a:pt x="129" y="322"/>
                  </a:cubicBezTo>
                  <a:cubicBezTo>
                    <a:pt x="134" y="305"/>
                    <a:pt x="160" y="244"/>
                    <a:pt x="162" y="235"/>
                  </a:cubicBezTo>
                  <a:cubicBezTo>
                    <a:pt x="165" y="227"/>
                    <a:pt x="168" y="218"/>
                    <a:pt x="168" y="213"/>
                  </a:cubicBezTo>
                  <a:cubicBezTo>
                    <a:pt x="168" y="179"/>
                    <a:pt x="140" y="154"/>
                    <a:pt x="101" y="154"/>
                  </a:cubicBezTo>
                  <a:cubicBezTo>
                    <a:pt x="31" y="154"/>
                    <a:pt x="0" y="249"/>
                    <a:pt x="0" y="260"/>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000000"/>
            </a:solidFill>
            <a:ln w="12600">
              <a:noFill/>
            </a:ln>
          </p:spPr>
        </p:sp>
        <p:sp>
          <p:nvSpPr>
            <p:cNvPr id="431" name="Freeform 11"/>
            <p:cNvSpPr/>
            <p:nvPr/>
          </p:nvSpPr>
          <p:spPr>
            <a:xfrm>
              <a:off x="1596600" y="4182840"/>
              <a:ext cx="83880" cy="355320"/>
            </a:xfrm>
            <a:custGeom>
              <a:avLst/>
              <a:gdLst/>
              <a:ahLst/>
              <a:cxnLst/>
              <a:rect l="0" t="0" r="r" b="b"/>
              <a:pathLst>
                <a:path w="233" h="987">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2"/>
                    <a:pt x="0" y="974"/>
                    <a:pt x="0" y="977"/>
                  </a:cubicBezTo>
                  <a:cubicBezTo>
                    <a:pt x="0" y="983"/>
                    <a:pt x="3" y="986"/>
                    <a:pt x="11" y="986"/>
                  </a:cubicBezTo>
                  <a:cubicBezTo>
                    <a:pt x="20" y="986"/>
                    <a:pt x="109" y="918"/>
                    <a:pt x="168" y="795"/>
                  </a:cubicBezTo>
                  <a:cubicBezTo>
                    <a:pt x="218" y="686"/>
                    <a:pt x="232" y="577"/>
                    <a:pt x="232" y="493"/>
                  </a:cubicBezTo>
                </a:path>
              </a:pathLst>
            </a:custGeom>
            <a:solidFill>
              <a:srgbClr val="000000"/>
            </a:solidFill>
            <a:ln w="12600">
              <a:noFill/>
            </a:ln>
          </p:spPr>
        </p:sp>
        <p:sp>
          <p:nvSpPr>
            <p:cNvPr id="432" name="Freeform 12"/>
            <p:cNvSpPr/>
            <p:nvPr/>
          </p:nvSpPr>
          <p:spPr>
            <a:xfrm>
              <a:off x="1831320" y="4277880"/>
              <a:ext cx="237240" cy="152640"/>
            </a:xfrm>
            <a:custGeom>
              <a:avLst/>
              <a:gdLst/>
              <a:ahLst/>
              <a:cxnLst/>
              <a:rect l="0" t="0" r="r" b="b"/>
              <a:pathLst>
                <a:path w="659" h="424">
                  <a:moveTo>
                    <a:pt x="658" y="31"/>
                  </a:moveTo>
                  <a:cubicBezTo>
                    <a:pt x="658" y="11"/>
                    <a:pt x="652" y="0"/>
                    <a:pt x="644" y="0"/>
                  </a:cubicBezTo>
                  <a:cubicBezTo>
                    <a:pt x="641" y="0"/>
                    <a:pt x="633" y="6"/>
                    <a:pt x="633" y="28"/>
                  </a:cubicBezTo>
                  <a:cubicBezTo>
                    <a:pt x="627" y="95"/>
                    <a:pt x="557" y="137"/>
                    <a:pt x="493" y="137"/>
                  </a:cubicBezTo>
                  <a:cubicBezTo>
                    <a:pt x="437" y="137"/>
                    <a:pt x="386" y="106"/>
                    <a:pt x="336" y="70"/>
                  </a:cubicBezTo>
                  <a:cubicBezTo>
                    <a:pt x="283" y="36"/>
                    <a:pt x="230" y="0"/>
                    <a:pt x="165" y="0"/>
                  </a:cubicBezTo>
                  <a:cubicBezTo>
                    <a:pt x="73" y="0"/>
                    <a:pt x="0" y="70"/>
                    <a:pt x="0" y="162"/>
                  </a:cubicBezTo>
                  <a:cubicBezTo>
                    <a:pt x="0" y="182"/>
                    <a:pt x="8" y="190"/>
                    <a:pt x="14" y="190"/>
                  </a:cubicBezTo>
                  <a:cubicBezTo>
                    <a:pt x="22" y="190"/>
                    <a:pt x="28" y="174"/>
                    <a:pt x="28" y="168"/>
                  </a:cubicBezTo>
                  <a:cubicBezTo>
                    <a:pt x="34" y="84"/>
                    <a:pt x="115" y="56"/>
                    <a:pt x="165" y="56"/>
                  </a:cubicBezTo>
                  <a:cubicBezTo>
                    <a:pt x="221" y="56"/>
                    <a:pt x="272" y="87"/>
                    <a:pt x="322" y="120"/>
                  </a:cubicBezTo>
                  <a:cubicBezTo>
                    <a:pt x="375" y="157"/>
                    <a:pt x="431" y="193"/>
                    <a:pt x="493" y="193"/>
                  </a:cubicBezTo>
                  <a:cubicBezTo>
                    <a:pt x="585" y="193"/>
                    <a:pt x="658" y="123"/>
                    <a:pt x="658" y="31"/>
                  </a:cubicBezTo>
                  <a:moveTo>
                    <a:pt x="658" y="263"/>
                  </a:moveTo>
                  <a:cubicBezTo>
                    <a:pt x="658" y="232"/>
                    <a:pt x="647" y="232"/>
                    <a:pt x="644" y="232"/>
                  </a:cubicBezTo>
                  <a:cubicBezTo>
                    <a:pt x="641" y="232"/>
                    <a:pt x="633" y="238"/>
                    <a:pt x="633" y="258"/>
                  </a:cubicBezTo>
                  <a:cubicBezTo>
                    <a:pt x="627" y="328"/>
                    <a:pt x="557" y="367"/>
                    <a:pt x="493" y="367"/>
                  </a:cubicBezTo>
                  <a:cubicBezTo>
                    <a:pt x="437" y="367"/>
                    <a:pt x="386" y="336"/>
                    <a:pt x="336" y="302"/>
                  </a:cubicBezTo>
                  <a:cubicBezTo>
                    <a:pt x="283" y="266"/>
                    <a:pt x="230" y="230"/>
                    <a:pt x="165" y="230"/>
                  </a:cubicBezTo>
                  <a:cubicBezTo>
                    <a:pt x="73" y="230"/>
                    <a:pt x="0" y="302"/>
                    <a:pt x="0" y="392"/>
                  </a:cubicBezTo>
                  <a:cubicBezTo>
                    <a:pt x="0" y="414"/>
                    <a:pt x="8" y="423"/>
                    <a:pt x="14" y="423"/>
                  </a:cubicBezTo>
                  <a:cubicBezTo>
                    <a:pt x="22" y="423"/>
                    <a:pt x="28" y="403"/>
                    <a:pt x="28" y="400"/>
                  </a:cubicBezTo>
                  <a:cubicBezTo>
                    <a:pt x="34" y="316"/>
                    <a:pt x="115" y="286"/>
                    <a:pt x="165" y="286"/>
                  </a:cubicBezTo>
                  <a:cubicBezTo>
                    <a:pt x="221" y="286"/>
                    <a:pt x="272" y="316"/>
                    <a:pt x="322" y="353"/>
                  </a:cubicBezTo>
                  <a:cubicBezTo>
                    <a:pt x="375" y="386"/>
                    <a:pt x="431" y="423"/>
                    <a:pt x="493" y="423"/>
                  </a:cubicBezTo>
                  <a:cubicBezTo>
                    <a:pt x="588" y="423"/>
                    <a:pt x="658" y="350"/>
                    <a:pt x="658" y="263"/>
                  </a:cubicBezTo>
                </a:path>
              </a:pathLst>
            </a:custGeom>
            <a:solidFill>
              <a:srgbClr val="000000"/>
            </a:solidFill>
            <a:ln w="12600">
              <a:noFill/>
            </a:ln>
          </p:spPr>
        </p:sp>
        <p:sp>
          <p:nvSpPr>
            <p:cNvPr id="433" name="Freeform 13"/>
            <p:cNvSpPr/>
            <p:nvPr/>
          </p:nvSpPr>
          <p:spPr>
            <a:xfrm>
              <a:off x="2176920" y="4057920"/>
              <a:ext cx="172800" cy="119160"/>
            </a:xfrm>
            <a:custGeom>
              <a:avLst/>
              <a:gdLst/>
              <a:ahLst/>
              <a:cxnLst/>
              <a:rect l="0" t="0" r="r" b="b"/>
              <a:pathLst>
                <a:path w="480" h="331">
                  <a:moveTo>
                    <a:pt x="479" y="28"/>
                  </a:moveTo>
                  <a:cubicBezTo>
                    <a:pt x="479" y="0"/>
                    <a:pt x="479" y="0"/>
                    <a:pt x="459" y="0"/>
                  </a:cubicBezTo>
                  <a:cubicBezTo>
                    <a:pt x="358" y="0"/>
                    <a:pt x="134" y="48"/>
                    <a:pt x="0" y="291"/>
                  </a:cubicBezTo>
                  <a:lnTo>
                    <a:pt x="0" y="305"/>
                  </a:lnTo>
                  <a:cubicBezTo>
                    <a:pt x="0" y="330"/>
                    <a:pt x="0" y="330"/>
                    <a:pt x="22" y="330"/>
                  </a:cubicBezTo>
                  <a:cubicBezTo>
                    <a:pt x="42" y="330"/>
                    <a:pt x="45" y="330"/>
                    <a:pt x="48" y="325"/>
                  </a:cubicBezTo>
                  <a:cubicBezTo>
                    <a:pt x="129" y="193"/>
                    <a:pt x="266" y="123"/>
                    <a:pt x="468" y="120"/>
                  </a:cubicBezTo>
                  <a:cubicBezTo>
                    <a:pt x="479" y="120"/>
                    <a:pt x="479" y="112"/>
                    <a:pt x="479" y="92"/>
                  </a:cubicBezTo>
                  <a:lnTo>
                    <a:pt x="479" y="28"/>
                  </a:lnTo>
                </a:path>
              </a:pathLst>
            </a:custGeom>
            <a:solidFill>
              <a:srgbClr val="FFFFFF"/>
            </a:solidFill>
            <a:ln w="12600">
              <a:noFill/>
            </a:ln>
          </p:spPr>
        </p:sp>
        <p:sp>
          <p:nvSpPr>
            <p:cNvPr id="434" name="Freeform 14"/>
            <p:cNvSpPr/>
            <p:nvPr/>
          </p:nvSpPr>
          <p:spPr>
            <a:xfrm>
              <a:off x="2342520" y="3981240"/>
              <a:ext cx="172800" cy="119160"/>
            </a:xfrm>
            <a:custGeom>
              <a:avLst/>
              <a:gdLst/>
              <a:ahLst/>
              <a:cxnLst/>
              <a:rect l="0" t="0" r="r" b="b"/>
              <a:pathLst>
                <a:path w="480" h="331">
                  <a:moveTo>
                    <a:pt x="479" y="25"/>
                  </a:moveTo>
                  <a:cubicBezTo>
                    <a:pt x="479" y="0"/>
                    <a:pt x="479" y="0"/>
                    <a:pt x="456" y="0"/>
                  </a:cubicBezTo>
                  <a:cubicBezTo>
                    <a:pt x="437" y="0"/>
                    <a:pt x="437" y="0"/>
                    <a:pt x="431" y="8"/>
                  </a:cubicBezTo>
                  <a:cubicBezTo>
                    <a:pt x="350" y="137"/>
                    <a:pt x="213" y="207"/>
                    <a:pt x="11" y="213"/>
                  </a:cubicBezTo>
                  <a:cubicBezTo>
                    <a:pt x="0" y="213"/>
                    <a:pt x="0" y="218"/>
                    <a:pt x="0" y="241"/>
                  </a:cubicBezTo>
                  <a:lnTo>
                    <a:pt x="0" y="302"/>
                  </a:lnTo>
                  <a:cubicBezTo>
                    <a:pt x="0" y="330"/>
                    <a:pt x="0" y="330"/>
                    <a:pt x="20" y="330"/>
                  </a:cubicBezTo>
                  <a:cubicBezTo>
                    <a:pt x="120" y="330"/>
                    <a:pt x="344" y="283"/>
                    <a:pt x="479" y="42"/>
                  </a:cubicBezTo>
                  <a:lnTo>
                    <a:pt x="479" y="25"/>
                  </a:lnTo>
                </a:path>
              </a:pathLst>
            </a:custGeom>
            <a:solidFill>
              <a:srgbClr val="FFFFFF"/>
            </a:solidFill>
            <a:ln w="12600">
              <a:noFill/>
            </a:ln>
          </p:spPr>
        </p:sp>
        <p:sp>
          <p:nvSpPr>
            <p:cNvPr id="435" name="Freeform 15"/>
            <p:cNvSpPr/>
            <p:nvPr/>
          </p:nvSpPr>
          <p:spPr>
            <a:xfrm>
              <a:off x="2496600" y="3981240"/>
              <a:ext cx="172800" cy="119160"/>
            </a:xfrm>
            <a:custGeom>
              <a:avLst/>
              <a:gdLst/>
              <a:ahLst/>
              <a:cxnLst/>
              <a:rect l="0" t="0" r="r" b="b"/>
              <a:pathLst>
                <a:path w="480" h="331">
                  <a:moveTo>
                    <a:pt x="479" y="241"/>
                  </a:moveTo>
                  <a:cubicBezTo>
                    <a:pt x="479" y="218"/>
                    <a:pt x="479" y="213"/>
                    <a:pt x="465" y="213"/>
                  </a:cubicBezTo>
                  <a:cubicBezTo>
                    <a:pt x="406" y="213"/>
                    <a:pt x="308" y="204"/>
                    <a:pt x="218" y="160"/>
                  </a:cubicBezTo>
                  <a:cubicBezTo>
                    <a:pt x="112" y="106"/>
                    <a:pt x="70" y="45"/>
                    <a:pt x="45" y="6"/>
                  </a:cubicBezTo>
                  <a:cubicBezTo>
                    <a:pt x="42" y="0"/>
                    <a:pt x="36" y="0"/>
                    <a:pt x="22" y="0"/>
                  </a:cubicBezTo>
                  <a:cubicBezTo>
                    <a:pt x="0" y="0"/>
                    <a:pt x="0" y="0"/>
                    <a:pt x="0" y="25"/>
                  </a:cubicBezTo>
                  <a:lnTo>
                    <a:pt x="0" y="42"/>
                  </a:lnTo>
                  <a:cubicBezTo>
                    <a:pt x="134" y="286"/>
                    <a:pt x="358" y="330"/>
                    <a:pt x="459" y="330"/>
                  </a:cubicBezTo>
                  <a:cubicBezTo>
                    <a:pt x="479" y="330"/>
                    <a:pt x="479" y="330"/>
                    <a:pt x="479" y="302"/>
                  </a:cubicBezTo>
                  <a:lnTo>
                    <a:pt x="479" y="241"/>
                  </a:lnTo>
                </a:path>
              </a:pathLst>
            </a:custGeom>
            <a:solidFill>
              <a:srgbClr val="FFFFFF"/>
            </a:solidFill>
            <a:ln w="12600">
              <a:noFill/>
            </a:ln>
          </p:spPr>
        </p:sp>
        <p:sp>
          <p:nvSpPr>
            <p:cNvPr id="436" name="Freeform 16"/>
            <p:cNvSpPr/>
            <p:nvPr/>
          </p:nvSpPr>
          <p:spPr>
            <a:xfrm>
              <a:off x="2660760" y="4057920"/>
              <a:ext cx="172800" cy="119160"/>
            </a:xfrm>
            <a:custGeom>
              <a:avLst/>
              <a:gdLst/>
              <a:ahLst/>
              <a:cxnLst/>
              <a:rect l="0" t="0" r="r" b="b"/>
              <a:pathLst>
                <a:path w="480" h="331">
                  <a:moveTo>
                    <a:pt x="479" y="291"/>
                  </a:moveTo>
                  <a:cubicBezTo>
                    <a:pt x="344" y="48"/>
                    <a:pt x="120" y="0"/>
                    <a:pt x="20" y="0"/>
                  </a:cubicBezTo>
                  <a:cubicBezTo>
                    <a:pt x="0" y="0"/>
                    <a:pt x="0" y="0"/>
                    <a:pt x="0" y="28"/>
                  </a:cubicBezTo>
                  <a:lnTo>
                    <a:pt x="0" y="92"/>
                  </a:lnTo>
                  <a:cubicBezTo>
                    <a:pt x="0" y="115"/>
                    <a:pt x="0" y="120"/>
                    <a:pt x="14" y="120"/>
                  </a:cubicBezTo>
                  <a:cubicBezTo>
                    <a:pt x="76" y="120"/>
                    <a:pt x="174" y="129"/>
                    <a:pt x="260" y="171"/>
                  </a:cubicBezTo>
                  <a:cubicBezTo>
                    <a:pt x="370" y="224"/>
                    <a:pt x="409" y="288"/>
                    <a:pt x="434" y="328"/>
                  </a:cubicBezTo>
                  <a:cubicBezTo>
                    <a:pt x="437" y="330"/>
                    <a:pt x="442" y="330"/>
                    <a:pt x="456" y="330"/>
                  </a:cubicBezTo>
                  <a:cubicBezTo>
                    <a:pt x="479" y="330"/>
                    <a:pt x="479" y="330"/>
                    <a:pt x="479" y="305"/>
                  </a:cubicBezTo>
                  <a:lnTo>
                    <a:pt x="479" y="291"/>
                  </a:lnTo>
                </a:path>
              </a:pathLst>
            </a:custGeom>
            <a:solidFill>
              <a:srgbClr val="FFFFFF"/>
            </a:solidFill>
            <a:ln w="12600">
              <a:noFill/>
            </a:ln>
          </p:spPr>
        </p:sp>
        <p:sp>
          <p:nvSpPr>
            <p:cNvPr id="437" name="Freeform 17"/>
            <p:cNvSpPr/>
            <p:nvPr/>
          </p:nvSpPr>
          <p:spPr>
            <a:xfrm>
              <a:off x="2309040" y="4291920"/>
              <a:ext cx="236160" cy="161640"/>
            </a:xfrm>
            <a:custGeom>
              <a:avLst/>
              <a:gdLst/>
              <a:ahLst/>
              <a:cxnLst/>
              <a:rect l="0" t="0" r="r" b="b"/>
              <a:pathLst>
                <a:path w="656" h="449">
                  <a:moveTo>
                    <a:pt x="428" y="101"/>
                  </a:moveTo>
                  <a:cubicBezTo>
                    <a:pt x="434" y="81"/>
                    <a:pt x="442" y="45"/>
                    <a:pt x="442" y="36"/>
                  </a:cubicBezTo>
                  <a:cubicBezTo>
                    <a:pt x="442" y="20"/>
                    <a:pt x="428" y="11"/>
                    <a:pt x="414" y="11"/>
                  </a:cubicBezTo>
                  <a:cubicBezTo>
                    <a:pt x="403" y="11"/>
                    <a:pt x="384" y="20"/>
                    <a:pt x="378" y="39"/>
                  </a:cubicBezTo>
                  <a:cubicBezTo>
                    <a:pt x="375" y="45"/>
                    <a:pt x="328" y="235"/>
                    <a:pt x="322" y="260"/>
                  </a:cubicBezTo>
                  <a:cubicBezTo>
                    <a:pt x="314" y="291"/>
                    <a:pt x="314" y="308"/>
                    <a:pt x="314" y="325"/>
                  </a:cubicBezTo>
                  <a:cubicBezTo>
                    <a:pt x="314" y="336"/>
                    <a:pt x="314" y="339"/>
                    <a:pt x="314" y="344"/>
                  </a:cubicBezTo>
                  <a:cubicBezTo>
                    <a:pt x="291" y="395"/>
                    <a:pt x="260" y="426"/>
                    <a:pt x="221" y="426"/>
                  </a:cubicBezTo>
                  <a:cubicBezTo>
                    <a:pt x="143" y="426"/>
                    <a:pt x="143" y="353"/>
                    <a:pt x="143" y="336"/>
                  </a:cubicBezTo>
                  <a:cubicBezTo>
                    <a:pt x="143" y="305"/>
                    <a:pt x="148" y="266"/>
                    <a:pt x="196" y="146"/>
                  </a:cubicBezTo>
                  <a:cubicBezTo>
                    <a:pt x="204" y="115"/>
                    <a:pt x="213" y="101"/>
                    <a:pt x="213" y="81"/>
                  </a:cubicBezTo>
                  <a:cubicBezTo>
                    <a:pt x="213" y="36"/>
                    <a:pt x="179" y="0"/>
                    <a:pt x="132" y="0"/>
                  </a:cubicBezTo>
                  <a:cubicBezTo>
                    <a:pt x="36" y="0"/>
                    <a:pt x="0" y="143"/>
                    <a:pt x="0" y="151"/>
                  </a:cubicBezTo>
                  <a:cubicBezTo>
                    <a:pt x="0" y="162"/>
                    <a:pt x="11" y="162"/>
                    <a:pt x="11" y="162"/>
                  </a:cubicBezTo>
                  <a:cubicBezTo>
                    <a:pt x="22" y="162"/>
                    <a:pt x="22" y="160"/>
                    <a:pt x="28" y="146"/>
                  </a:cubicBezTo>
                  <a:cubicBezTo>
                    <a:pt x="53" y="53"/>
                    <a:pt x="92" y="22"/>
                    <a:pt x="129" y="22"/>
                  </a:cubicBezTo>
                  <a:cubicBezTo>
                    <a:pt x="137" y="22"/>
                    <a:pt x="151" y="22"/>
                    <a:pt x="151" y="53"/>
                  </a:cubicBezTo>
                  <a:cubicBezTo>
                    <a:pt x="151" y="78"/>
                    <a:pt x="140" y="106"/>
                    <a:pt x="134" y="123"/>
                  </a:cubicBezTo>
                  <a:cubicBezTo>
                    <a:pt x="90" y="241"/>
                    <a:pt x="78" y="286"/>
                    <a:pt x="78" y="325"/>
                  </a:cubicBezTo>
                  <a:cubicBezTo>
                    <a:pt x="78" y="414"/>
                    <a:pt x="146" y="448"/>
                    <a:pt x="218" y="448"/>
                  </a:cubicBezTo>
                  <a:cubicBezTo>
                    <a:pt x="235" y="448"/>
                    <a:pt x="283" y="448"/>
                    <a:pt x="322" y="378"/>
                  </a:cubicBezTo>
                  <a:cubicBezTo>
                    <a:pt x="347" y="442"/>
                    <a:pt x="417" y="448"/>
                    <a:pt x="445" y="448"/>
                  </a:cubicBezTo>
                  <a:cubicBezTo>
                    <a:pt x="521" y="448"/>
                    <a:pt x="563" y="386"/>
                    <a:pt x="588" y="328"/>
                  </a:cubicBezTo>
                  <a:cubicBezTo>
                    <a:pt x="622" y="249"/>
                    <a:pt x="655" y="118"/>
                    <a:pt x="655" y="70"/>
                  </a:cubicBezTo>
                  <a:cubicBezTo>
                    <a:pt x="655" y="14"/>
                    <a:pt x="627" y="0"/>
                    <a:pt x="610" y="0"/>
                  </a:cubicBezTo>
                  <a:cubicBezTo>
                    <a:pt x="585" y="0"/>
                    <a:pt x="560" y="25"/>
                    <a:pt x="560" y="48"/>
                  </a:cubicBezTo>
                  <a:cubicBezTo>
                    <a:pt x="560" y="62"/>
                    <a:pt x="568" y="67"/>
                    <a:pt x="577" y="76"/>
                  </a:cubicBezTo>
                  <a:cubicBezTo>
                    <a:pt x="588" y="84"/>
                    <a:pt x="610" y="112"/>
                    <a:pt x="610" y="160"/>
                  </a:cubicBezTo>
                  <a:cubicBezTo>
                    <a:pt x="610" y="193"/>
                    <a:pt x="582" y="288"/>
                    <a:pt x="557" y="339"/>
                  </a:cubicBezTo>
                  <a:cubicBezTo>
                    <a:pt x="532" y="392"/>
                    <a:pt x="498" y="426"/>
                    <a:pt x="448" y="426"/>
                  </a:cubicBezTo>
                  <a:cubicBezTo>
                    <a:pt x="403" y="426"/>
                    <a:pt x="375" y="398"/>
                    <a:pt x="375" y="342"/>
                  </a:cubicBezTo>
                  <a:cubicBezTo>
                    <a:pt x="375" y="314"/>
                    <a:pt x="384" y="283"/>
                    <a:pt x="386" y="269"/>
                  </a:cubicBezTo>
                  <a:lnTo>
                    <a:pt x="428" y="101"/>
                  </a:lnTo>
                </a:path>
              </a:pathLst>
            </a:custGeom>
            <a:solidFill>
              <a:srgbClr val="000000"/>
            </a:solidFill>
            <a:ln w="12600">
              <a:noFill/>
            </a:ln>
          </p:spPr>
        </p:sp>
        <p:sp>
          <p:nvSpPr>
            <p:cNvPr id="438" name="Freeform 18"/>
            <p:cNvSpPr/>
            <p:nvPr/>
          </p:nvSpPr>
          <p:spPr>
            <a:xfrm>
              <a:off x="2579400" y="4337280"/>
              <a:ext cx="92160" cy="165600"/>
            </a:xfrm>
            <a:custGeom>
              <a:avLst/>
              <a:gdLst/>
              <a:ahLst/>
              <a:cxnLst/>
              <a:rect l="0" t="0" r="r" b="b"/>
              <a:pathLst>
                <a:path w="256" h="460">
                  <a:moveTo>
                    <a:pt x="157" y="20"/>
                  </a:moveTo>
                  <a:cubicBezTo>
                    <a:pt x="157" y="0"/>
                    <a:pt x="157" y="0"/>
                    <a:pt x="137" y="0"/>
                  </a:cubicBezTo>
                  <a:cubicBezTo>
                    <a:pt x="92" y="45"/>
                    <a:pt x="28" y="45"/>
                    <a:pt x="0" y="45"/>
                  </a:cubicBezTo>
                  <a:lnTo>
                    <a:pt x="0" y="70"/>
                  </a:lnTo>
                  <a:cubicBezTo>
                    <a:pt x="17" y="70"/>
                    <a:pt x="62" y="70"/>
                    <a:pt x="101" y="50"/>
                  </a:cubicBezTo>
                  <a:lnTo>
                    <a:pt x="101" y="403"/>
                  </a:lnTo>
                  <a:cubicBezTo>
                    <a:pt x="101" y="426"/>
                    <a:pt x="101" y="434"/>
                    <a:pt x="31" y="434"/>
                  </a:cubicBezTo>
                  <a:lnTo>
                    <a:pt x="6" y="434"/>
                  </a:lnTo>
                  <a:lnTo>
                    <a:pt x="6" y="459"/>
                  </a:lnTo>
                  <a:cubicBezTo>
                    <a:pt x="17" y="459"/>
                    <a:pt x="104" y="456"/>
                    <a:pt x="129" y="456"/>
                  </a:cubicBezTo>
                  <a:cubicBezTo>
                    <a:pt x="151" y="456"/>
                    <a:pt x="238" y="459"/>
                    <a:pt x="255" y="459"/>
                  </a:cubicBezTo>
                  <a:lnTo>
                    <a:pt x="255" y="434"/>
                  </a:lnTo>
                  <a:lnTo>
                    <a:pt x="227" y="434"/>
                  </a:lnTo>
                  <a:cubicBezTo>
                    <a:pt x="157" y="434"/>
                    <a:pt x="157" y="426"/>
                    <a:pt x="157" y="403"/>
                  </a:cubicBezTo>
                  <a:lnTo>
                    <a:pt x="157" y="20"/>
                  </a:lnTo>
                </a:path>
              </a:pathLst>
            </a:custGeom>
            <a:solidFill>
              <a:srgbClr val="000000"/>
            </a:solidFill>
            <a:ln w="12600">
              <a:noFill/>
            </a:ln>
          </p:spPr>
        </p:sp>
        <p:sp>
          <p:nvSpPr>
            <p:cNvPr id="439" name="Freeform 19"/>
            <p:cNvSpPr/>
            <p:nvPr/>
          </p:nvSpPr>
          <p:spPr>
            <a:xfrm>
              <a:off x="2936160" y="4206240"/>
              <a:ext cx="214920" cy="243360"/>
            </a:xfrm>
            <a:custGeom>
              <a:avLst/>
              <a:gdLst/>
              <a:ahLst/>
              <a:cxnLst/>
              <a:rect l="0" t="0" r="r" b="b"/>
              <a:pathLst>
                <a:path w="597" h="676">
                  <a:moveTo>
                    <a:pt x="330" y="78"/>
                  </a:moveTo>
                  <a:cubicBezTo>
                    <a:pt x="339" y="42"/>
                    <a:pt x="344" y="31"/>
                    <a:pt x="437" y="31"/>
                  </a:cubicBezTo>
                  <a:cubicBezTo>
                    <a:pt x="465" y="31"/>
                    <a:pt x="473" y="31"/>
                    <a:pt x="473" y="11"/>
                  </a:cubicBezTo>
                  <a:cubicBezTo>
                    <a:pt x="473" y="0"/>
                    <a:pt x="462" y="0"/>
                    <a:pt x="456" y="0"/>
                  </a:cubicBezTo>
                  <a:cubicBezTo>
                    <a:pt x="426" y="0"/>
                    <a:pt x="344" y="3"/>
                    <a:pt x="311" y="3"/>
                  </a:cubicBezTo>
                  <a:cubicBezTo>
                    <a:pt x="283" y="3"/>
                    <a:pt x="210" y="0"/>
                    <a:pt x="179" y="0"/>
                  </a:cubicBezTo>
                  <a:cubicBezTo>
                    <a:pt x="174" y="0"/>
                    <a:pt x="162" y="0"/>
                    <a:pt x="162" y="20"/>
                  </a:cubicBezTo>
                  <a:cubicBezTo>
                    <a:pt x="162" y="31"/>
                    <a:pt x="171" y="31"/>
                    <a:pt x="188" y="31"/>
                  </a:cubicBezTo>
                  <a:cubicBezTo>
                    <a:pt x="190" y="31"/>
                    <a:pt x="210" y="31"/>
                    <a:pt x="227" y="34"/>
                  </a:cubicBezTo>
                  <a:cubicBezTo>
                    <a:pt x="244" y="34"/>
                    <a:pt x="252" y="36"/>
                    <a:pt x="252" y="48"/>
                  </a:cubicBezTo>
                  <a:cubicBezTo>
                    <a:pt x="252" y="53"/>
                    <a:pt x="252" y="56"/>
                    <a:pt x="249" y="67"/>
                  </a:cubicBezTo>
                  <a:lnTo>
                    <a:pt x="118" y="599"/>
                  </a:lnTo>
                  <a:cubicBezTo>
                    <a:pt x="106" y="636"/>
                    <a:pt x="104" y="644"/>
                    <a:pt x="28" y="644"/>
                  </a:cubicBezTo>
                  <a:cubicBezTo>
                    <a:pt x="11" y="644"/>
                    <a:pt x="0" y="644"/>
                    <a:pt x="0" y="664"/>
                  </a:cubicBezTo>
                  <a:cubicBezTo>
                    <a:pt x="0" y="675"/>
                    <a:pt x="8" y="675"/>
                    <a:pt x="28" y="675"/>
                  </a:cubicBezTo>
                  <a:lnTo>
                    <a:pt x="484" y="675"/>
                  </a:lnTo>
                  <a:cubicBezTo>
                    <a:pt x="510" y="675"/>
                    <a:pt x="510" y="675"/>
                    <a:pt x="515" y="658"/>
                  </a:cubicBezTo>
                  <a:lnTo>
                    <a:pt x="594" y="445"/>
                  </a:lnTo>
                  <a:cubicBezTo>
                    <a:pt x="596" y="434"/>
                    <a:pt x="596" y="431"/>
                    <a:pt x="596" y="431"/>
                  </a:cubicBezTo>
                  <a:cubicBezTo>
                    <a:pt x="596" y="426"/>
                    <a:pt x="594" y="420"/>
                    <a:pt x="585" y="420"/>
                  </a:cubicBezTo>
                  <a:cubicBezTo>
                    <a:pt x="577" y="420"/>
                    <a:pt x="577" y="426"/>
                    <a:pt x="568" y="440"/>
                  </a:cubicBezTo>
                  <a:cubicBezTo>
                    <a:pt x="535" y="532"/>
                    <a:pt x="490" y="644"/>
                    <a:pt x="319" y="644"/>
                  </a:cubicBezTo>
                  <a:lnTo>
                    <a:pt x="227" y="644"/>
                  </a:lnTo>
                  <a:cubicBezTo>
                    <a:pt x="213" y="644"/>
                    <a:pt x="213" y="644"/>
                    <a:pt x="204" y="644"/>
                  </a:cubicBezTo>
                  <a:cubicBezTo>
                    <a:pt x="196" y="641"/>
                    <a:pt x="193" y="641"/>
                    <a:pt x="193" y="633"/>
                  </a:cubicBezTo>
                  <a:cubicBezTo>
                    <a:pt x="193" y="630"/>
                    <a:pt x="193" y="627"/>
                    <a:pt x="199" y="610"/>
                  </a:cubicBezTo>
                  <a:lnTo>
                    <a:pt x="330" y="78"/>
                  </a:lnTo>
                </a:path>
              </a:pathLst>
            </a:custGeom>
            <a:solidFill>
              <a:srgbClr val="000000"/>
            </a:solidFill>
            <a:ln w="12600">
              <a:noFill/>
            </a:ln>
          </p:spPr>
        </p:sp>
        <p:sp>
          <p:nvSpPr>
            <p:cNvPr id="440" name="Freeform 20"/>
            <p:cNvSpPr/>
            <p:nvPr/>
          </p:nvSpPr>
          <p:spPr>
            <a:xfrm>
              <a:off x="3171960" y="4375440"/>
              <a:ext cx="118440" cy="130320"/>
            </a:xfrm>
            <a:custGeom>
              <a:avLst/>
              <a:gdLst/>
              <a:ahLst/>
              <a:cxnLst/>
              <a:rect l="0" t="0" r="r" b="b"/>
              <a:pathLst>
                <a:path w="329" h="362">
                  <a:moveTo>
                    <a:pt x="305" y="174"/>
                  </a:moveTo>
                  <a:cubicBezTo>
                    <a:pt x="322" y="174"/>
                    <a:pt x="328" y="174"/>
                    <a:pt x="328" y="154"/>
                  </a:cubicBezTo>
                  <a:cubicBezTo>
                    <a:pt x="328" y="84"/>
                    <a:pt x="288" y="0"/>
                    <a:pt x="176" y="0"/>
                  </a:cubicBezTo>
                  <a:cubicBezTo>
                    <a:pt x="78" y="0"/>
                    <a:pt x="0" y="81"/>
                    <a:pt x="0" y="179"/>
                  </a:cubicBezTo>
                  <a:cubicBezTo>
                    <a:pt x="0" y="283"/>
                    <a:pt x="87" y="361"/>
                    <a:pt x="185" y="361"/>
                  </a:cubicBezTo>
                  <a:cubicBezTo>
                    <a:pt x="286" y="361"/>
                    <a:pt x="328" y="277"/>
                    <a:pt x="328" y="258"/>
                  </a:cubicBezTo>
                  <a:cubicBezTo>
                    <a:pt x="328" y="255"/>
                    <a:pt x="325" y="246"/>
                    <a:pt x="314" y="246"/>
                  </a:cubicBezTo>
                  <a:cubicBezTo>
                    <a:pt x="305" y="246"/>
                    <a:pt x="302" y="252"/>
                    <a:pt x="302" y="258"/>
                  </a:cubicBezTo>
                  <a:cubicBezTo>
                    <a:pt x="274" y="336"/>
                    <a:pt x="204" y="336"/>
                    <a:pt x="190" y="336"/>
                  </a:cubicBezTo>
                  <a:cubicBezTo>
                    <a:pt x="154" y="336"/>
                    <a:pt x="118" y="319"/>
                    <a:pt x="95" y="283"/>
                  </a:cubicBezTo>
                  <a:cubicBezTo>
                    <a:pt x="70" y="246"/>
                    <a:pt x="70" y="196"/>
                    <a:pt x="70" y="174"/>
                  </a:cubicBezTo>
                  <a:lnTo>
                    <a:pt x="305" y="174"/>
                  </a:lnTo>
                  <a:moveTo>
                    <a:pt x="73" y="151"/>
                  </a:moveTo>
                  <a:cubicBezTo>
                    <a:pt x="78" y="42"/>
                    <a:pt x="146" y="22"/>
                    <a:pt x="176" y="22"/>
                  </a:cubicBezTo>
                  <a:cubicBezTo>
                    <a:pt x="269" y="22"/>
                    <a:pt x="272" y="134"/>
                    <a:pt x="272" y="151"/>
                  </a:cubicBezTo>
                  <a:lnTo>
                    <a:pt x="73" y="151"/>
                  </a:lnTo>
                </a:path>
              </a:pathLst>
            </a:custGeom>
            <a:solidFill>
              <a:srgbClr val="000000"/>
            </a:solidFill>
            <a:ln w="12600">
              <a:noFill/>
            </a:ln>
          </p:spPr>
        </p:sp>
        <p:sp>
          <p:nvSpPr>
            <p:cNvPr id="441" name="Freeform 21"/>
            <p:cNvSpPr/>
            <p:nvPr/>
          </p:nvSpPr>
          <p:spPr>
            <a:xfrm>
              <a:off x="3350520" y="4182840"/>
              <a:ext cx="83880" cy="355320"/>
            </a:xfrm>
            <a:custGeom>
              <a:avLst/>
              <a:gdLst/>
              <a:ahLst/>
              <a:cxnLst/>
              <a:rect l="0" t="0" r="r" b="b"/>
              <a:pathLst>
                <a:path w="233" h="987">
                  <a:moveTo>
                    <a:pt x="232" y="977"/>
                  </a:moveTo>
                  <a:cubicBezTo>
                    <a:pt x="232" y="974"/>
                    <a:pt x="232" y="972"/>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6"/>
                    <a:pt x="221" y="986"/>
                  </a:cubicBezTo>
                  <a:cubicBezTo>
                    <a:pt x="227" y="986"/>
                    <a:pt x="232" y="983"/>
                    <a:pt x="232" y="977"/>
                  </a:cubicBezTo>
                </a:path>
              </a:pathLst>
            </a:custGeom>
            <a:solidFill>
              <a:srgbClr val="000000"/>
            </a:solidFill>
            <a:ln w="12600">
              <a:noFill/>
            </a:ln>
          </p:spPr>
        </p:sp>
        <p:sp>
          <p:nvSpPr>
            <p:cNvPr id="442" name="Freeform 22"/>
            <p:cNvSpPr/>
            <p:nvPr/>
          </p:nvSpPr>
          <p:spPr>
            <a:xfrm>
              <a:off x="3457080" y="429192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443" name="Freeform 23"/>
            <p:cNvSpPr/>
            <p:nvPr/>
          </p:nvSpPr>
          <p:spPr>
            <a:xfrm>
              <a:off x="3688200" y="4392720"/>
              <a:ext cx="117360" cy="113400"/>
            </a:xfrm>
            <a:custGeom>
              <a:avLst/>
              <a:gdLst/>
              <a:ahLst/>
              <a:cxnLst/>
              <a:rect l="0" t="0" r="r" b="b"/>
              <a:pathLst>
                <a:path w="326" h="315">
                  <a:moveTo>
                    <a:pt x="325" y="120"/>
                  </a:moveTo>
                  <a:cubicBezTo>
                    <a:pt x="325" y="45"/>
                    <a:pt x="269" y="0"/>
                    <a:pt x="199" y="0"/>
                  </a:cubicBezTo>
                  <a:cubicBezTo>
                    <a:pt x="98" y="0"/>
                    <a:pt x="0" y="98"/>
                    <a:pt x="0" y="193"/>
                  </a:cubicBezTo>
                  <a:cubicBezTo>
                    <a:pt x="0" y="260"/>
                    <a:pt x="50" y="314"/>
                    <a:pt x="126" y="314"/>
                  </a:cubicBezTo>
                  <a:cubicBezTo>
                    <a:pt x="227" y="314"/>
                    <a:pt x="325" y="221"/>
                    <a:pt x="325" y="120"/>
                  </a:cubicBezTo>
                  <a:moveTo>
                    <a:pt x="126" y="294"/>
                  </a:moveTo>
                  <a:cubicBezTo>
                    <a:pt x="92" y="294"/>
                    <a:pt x="59" y="272"/>
                    <a:pt x="59" y="216"/>
                  </a:cubicBezTo>
                  <a:cubicBezTo>
                    <a:pt x="59" y="188"/>
                    <a:pt x="70" y="120"/>
                    <a:pt x="98" y="81"/>
                  </a:cubicBezTo>
                  <a:cubicBezTo>
                    <a:pt x="129" y="36"/>
                    <a:pt x="168" y="20"/>
                    <a:pt x="199" y="20"/>
                  </a:cubicBezTo>
                  <a:cubicBezTo>
                    <a:pt x="238" y="20"/>
                    <a:pt x="269" y="45"/>
                    <a:pt x="269" y="98"/>
                  </a:cubicBezTo>
                  <a:cubicBezTo>
                    <a:pt x="269" y="112"/>
                    <a:pt x="260" y="182"/>
                    <a:pt x="230" y="230"/>
                  </a:cubicBezTo>
                  <a:cubicBezTo>
                    <a:pt x="204" y="272"/>
                    <a:pt x="162" y="294"/>
                    <a:pt x="126" y="294"/>
                  </a:cubicBezTo>
                </a:path>
              </a:pathLst>
            </a:custGeom>
            <a:solidFill>
              <a:srgbClr val="000000"/>
            </a:solidFill>
            <a:ln w="12600">
              <a:noFill/>
            </a:ln>
          </p:spPr>
        </p:sp>
        <p:sp>
          <p:nvSpPr>
            <p:cNvPr id="444" name="Freeform 24"/>
            <p:cNvSpPr/>
            <p:nvPr/>
          </p:nvSpPr>
          <p:spPr>
            <a:xfrm>
              <a:off x="3851280" y="4182840"/>
              <a:ext cx="83880" cy="355320"/>
            </a:xfrm>
            <a:custGeom>
              <a:avLst/>
              <a:gdLst/>
              <a:ahLst/>
              <a:cxnLst/>
              <a:rect l="0" t="0" r="r" b="b"/>
              <a:pathLst>
                <a:path w="233" h="987">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2"/>
                    <a:pt x="0" y="974"/>
                    <a:pt x="0" y="977"/>
                  </a:cubicBezTo>
                  <a:cubicBezTo>
                    <a:pt x="0" y="983"/>
                    <a:pt x="3" y="986"/>
                    <a:pt x="11" y="986"/>
                  </a:cubicBezTo>
                  <a:cubicBezTo>
                    <a:pt x="20" y="986"/>
                    <a:pt x="109" y="918"/>
                    <a:pt x="168" y="795"/>
                  </a:cubicBezTo>
                  <a:cubicBezTo>
                    <a:pt x="218" y="686"/>
                    <a:pt x="232" y="577"/>
                    <a:pt x="232" y="493"/>
                  </a:cubicBezTo>
                </a:path>
              </a:pathLst>
            </a:custGeom>
            <a:solidFill>
              <a:srgbClr val="000000"/>
            </a:solidFill>
            <a:ln w="12600">
              <a:noFill/>
            </a:ln>
          </p:spPr>
        </p:sp>
        <p:sp>
          <p:nvSpPr>
            <p:cNvPr id="445" name="Freeform 25"/>
            <p:cNvSpPr/>
            <p:nvPr/>
          </p:nvSpPr>
          <p:spPr>
            <a:xfrm>
              <a:off x="4089240" y="3959280"/>
              <a:ext cx="177840" cy="324000"/>
            </a:xfrm>
            <a:custGeom>
              <a:avLst/>
              <a:gdLst/>
              <a:ahLst/>
              <a:cxnLst/>
              <a:rect l="0" t="0" r="r" b="b"/>
              <a:pathLst>
                <a:path w="494" h="900">
                  <a:moveTo>
                    <a:pt x="311" y="302"/>
                  </a:moveTo>
                  <a:lnTo>
                    <a:pt x="395" y="302"/>
                  </a:lnTo>
                  <a:cubicBezTo>
                    <a:pt x="414" y="302"/>
                    <a:pt x="426" y="302"/>
                    <a:pt x="426" y="280"/>
                  </a:cubicBezTo>
                  <a:cubicBezTo>
                    <a:pt x="426" y="272"/>
                    <a:pt x="414" y="272"/>
                    <a:pt x="398" y="272"/>
                  </a:cubicBezTo>
                  <a:lnTo>
                    <a:pt x="316" y="272"/>
                  </a:lnTo>
                  <a:lnTo>
                    <a:pt x="339" y="157"/>
                  </a:lnTo>
                  <a:cubicBezTo>
                    <a:pt x="342" y="137"/>
                    <a:pt x="356" y="67"/>
                    <a:pt x="361" y="56"/>
                  </a:cubicBezTo>
                  <a:cubicBezTo>
                    <a:pt x="370" y="36"/>
                    <a:pt x="386" y="22"/>
                    <a:pt x="409" y="22"/>
                  </a:cubicBezTo>
                  <a:cubicBezTo>
                    <a:pt x="412" y="22"/>
                    <a:pt x="437" y="22"/>
                    <a:pt x="456" y="39"/>
                  </a:cubicBezTo>
                  <a:cubicBezTo>
                    <a:pt x="412" y="45"/>
                    <a:pt x="403" y="78"/>
                    <a:pt x="403" y="92"/>
                  </a:cubicBezTo>
                  <a:cubicBezTo>
                    <a:pt x="403" y="115"/>
                    <a:pt x="420" y="126"/>
                    <a:pt x="440" y="126"/>
                  </a:cubicBezTo>
                  <a:cubicBezTo>
                    <a:pt x="465" y="126"/>
                    <a:pt x="493" y="106"/>
                    <a:pt x="493" y="67"/>
                  </a:cubicBezTo>
                  <a:cubicBezTo>
                    <a:pt x="493" y="22"/>
                    <a:pt x="448" y="0"/>
                    <a:pt x="409" y="0"/>
                  </a:cubicBezTo>
                  <a:cubicBezTo>
                    <a:pt x="375" y="0"/>
                    <a:pt x="311" y="17"/>
                    <a:pt x="283" y="115"/>
                  </a:cubicBezTo>
                  <a:cubicBezTo>
                    <a:pt x="277" y="137"/>
                    <a:pt x="274" y="146"/>
                    <a:pt x="249" y="272"/>
                  </a:cubicBezTo>
                  <a:lnTo>
                    <a:pt x="182" y="272"/>
                  </a:lnTo>
                  <a:cubicBezTo>
                    <a:pt x="162" y="272"/>
                    <a:pt x="151" y="272"/>
                    <a:pt x="151" y="288"/>
                  </a:cubicBezTo>
                  <a:cubicBezTo>
                    <a:pt x="151" y="302"/>
                    <a:pt x="160" y="302"/>
                    <a:pt x="179" y="302"/>
                  </a:cubicBezTo>
                  <a:lnTo>
                    <a:pt x="244" y="302"/>
                  </a:lnTo>
                  <a:lnTo>
                    <a:pt x="171" y="692"/>
                  </a:lnTo>
                  <a:cubicBezTo>
                    <a:pt x="151" y="787"/>
                    <a:pt x="134" y="876"/>
                    <a:pt x="84" y="876"/>
                  </a:cubicBezTo>
                  <a:cubicBezTo>
                    <a:pt x="81" y="876"/>
                    <a:pt x="56" y="876"/>
                    <a:pt x="36" y="860"/>
                  </a:cubicBezTo>
                  <a:cubicBezTo>
                    <a:pt x="81" y="857"/>
                    <a:pt x="92" y="820"/>
                    <a:pt x="92" y="806"/>
                  </a:cubicBezTo>
                  <a:cubicBezTo>
                    <a:pt x="92" y="784"/>
                    <a:pt x="73" y="770"/>
                    <a:pt x="53" y="770"/>
                  </a:cubicBezTo>
                  <a:cubicBezTo>
                    <a:pt x="28" y="770"/>
                    <a:pt x="0" y="792"/>
                    <a:pt x="0" y="832"/>
                  </a:cubicBezTo>
                  <a:cubicBezTo>
                    <a:pt x="0" y="874"/>
                    <a:pt x="45" y="899"/>
                    <a:pt x="84" y="899"/>
                  </a:cubicBezTo>
                  <a:cubicBezTo>
                    <a:pt x="137" y="899"/>
                    <a:pt x="179" y="840"/>
                    <a:pt x="196" y="804"/>
                  </a:cubicBezTo>
                  <a:cubicBezTo>
                    <a:pt x="227" y="739"/>
                    <a:pt x="249" y="622"/>
                    <a:pt x="252" y="613"/>
                  </a:cubicBezTo>
                  <a:lnTo>
                    <a:pt x="311" y="302"/>
                  </a:lnTo>
                </a:path>
              </a:pathLst>
            </a:custGeom>
            <a:solidFill>
              <a:srgbClr val="FF0000"/>
            </a:solidFill>
            <a:ln w="12600">
              <a:noFill/>
            </a:ln>
          </p:spPr>
        </p:sp>
        <p:sp>
          <p:nvSpPr>
            <p:cNvPr id="446" name="Freeform 26"/>
            <p:cNvSpPr/>
            <p:nvPr/>
          </p:nvSpPr>
          <p:spPr>
            <a:xfrm>
              <a:off x="4260600" y="4152600"/>
              <a:ext cx="100080" cy="113400"/>
            </a:xfrm>
            <a:custGeom>
              <a:avLst/>
              <a:gdLst/>
              <a:ahLst/>
              <a:cxnLst/>
              <a:rect l="0" t="0" r="r" b="b"/>
              <a:pathLst>
                <a:path w="278" h="315">
                  <a:moveTo>
                    <a:pt x="249" y="45"/>
                  </a:moveTo>
                  <a:cubicBezTo>
                    <a:pt x="232" y="50"/>
                    <a:pt x="221" y="64"/>
                    <a:pt x="221" y="78"/>
                  </a:cubicBezTo>
                  <a:cubicBezTo>
                    <a:pt x="221" y="95"/>
                    <a:pt x="235" y="101"/>
                    <a:pt x="244" y="101"/>
                  </a:cubicBezTo>
                  <a:cubicBezTo>
                    <a:pt x="252" y="101"/>
                    <a:pt x="277" y="95"/>
                    <a:pt x="277" y="62"/>
                  </a:cubicBezTo>
                  <a:cubicBezTo>
                    <a:pt x="277" y="14"/>
                    <a:pt x="227" y="0"/>
                    <a:pt x="185" y="0"/>
                  </a:cubicBezTo>
                  <a:cubicBezTo>
                    <a:pt x="76" y="0"/>
                    <a:pt x="56" y="81"/>
                    <a:pt x="56" y="101"/>
                  </a:cubicBezTo>
                  <a:cubicBezTo>
                    <a:pt x="56" y="126"/>
                    <a:pt x="73" y="143"/>
                    <a:pt x="81" y="151"/>
                  </a:cubicBezTo>
                  <a:cubicBezTo>
                    <a:pt x="101" y="165"/>
                    <a:pt x="112" y="168"/>
                    <a:pt x="160" y="176"/>
                  </a:cubicBezTo>
                  <a:cubicBezTo>
                    <a:pt x="174" y="179"/>
                    <a:pt x="218" y="188"/>
                    <a:pt x="218" y="224"/>
                  </a:cubicBezTo>
                  <a:cubicBezTo>
                    <a:pt x="218" y="235"/>
                    <a:pt x="213" y="260"/>
                    <a:pt x="182" y="280"/>
                  </a:cubicBezTo>
                  <a:cubicBezTo>
                    <a:pt x="154" y="294"/>
                    <a:pt x="120" y="294"/>
                    <a:pt x="112" y="294"/>
                  </a:cubicBezTo>
                  <a:cubicBezTo>
                    <a:pt x="84" y="294"/>
                    <a:pt x="45" y="288"/>
                    <a:pt x="28" y="266"/>
                  </a:cubicBezTo>
                  <a:cubicBezTo>
                    <a:pt x="53" y="263"/>
                    <a:pt x="67" y="244"/>
                    <a:pt x="67" y="224"/>
                  </a:cubicBezTo>
                  <a:cubicBezTo>
                    <a:pt x="67" y="207"/>
                    <a:pt x="56" y="199"/>
                    <a:pt x="39" y="199"/>
                  </a:cubicBezTo>
                  <a:cubicBezTo>
                    <a:pt x="20" y="199"/>
                    <a:pt x="0" y="216"/>
                    <a:pt x="0" y="246"/>
                  </a:cubicBezTo>
                  <a:cubicBezTo>
                    <a:pt x="0" y="288"/>
                    <a:pt x="45" y="314"/>
                    <a:pt x="112" y="314"/>
                  </a:cubicBezTo>
                  <a:cubicBezTo>
                    <a:pt x="241" y="314"/>
                    <a:pt x="263" y="227"/>
                    <a:pt x="263" y="199"/>
                  </a:cubicBezTo>
                  <a:cubicBezTo>
                    <a:pt x="263" y="134"/>
                    <a:pt x="193" y="123"/>
                    <a:pt x="168" y="118"/>
                  </a:cubicBezTo>
                  <a:cubicBezTo>
                    <a:pt x="162" y="115"/>
                    <a:pt x="143" y="112"/>
                    <a:pt x="140" y="112"/>
                  </a:cubicBezTo>
                  <a:cubicBezTo>
                    <a:pt x="115" y="106"/>
                    <a:pt x="101" y="92"/>
                    <a:pt x="101" y="78"/>
                  </a:cubicBezTo>
                  <a:cubicBezTo>
                    <a:pt x="101" y="62"/>
                    <a:pt x="115" y="42"/>
                    <a:pt x="129" y="34"/>
                  </a:cubicBezTo>
                  <a:cubicBezTo>
                    <a:pt x="148" y="20"/>
                    <a:pt x="174" y="20"/>
                    <a:pt x="185" y="20"/>
                  </a:cubicBezTo>
                  <a:cubicBezTo>
                    <a:pt x="199" y="20"/>
                    <a:pt x="235" y="22"/>
                    <a:pt x="249" y="45"/>
                  </a:cubicBezTo>
                </a:path>
              </a:pathLst>
            </a:custGeom>
            <a:solidFill>
              <a:srgbClr val="FF0000"/>
            </a:solidFill>
            <a:ln w="12600">
              <a:noFill/>
            </a:ln>
          </p:spPr>
        </p:sp>
        <p:sp>
          <p:nvSpPr>
            <p:cNvPr id="447" name="Freeform 27"/>
            <p:cNvSpPr/>
            <p:nvPr/>
          </p:nvSpPr>
          <p:spPr>
            <a:xfrm>
              <a:off x="4429800" y="3943080"/>
              <a:ext cx="83880" cy="355320"/>
            </a:xfrm>
            <a:custGeom>
              <a:avLst/>
              <a:gdLst/>
              <a:ahLst/>
              <a:cxnLst/>
              <a:rect l="0" t="0" r="r" b="b"/>
              <a:pathLst>
                <a:path w="233" h="987">
                  <a:moveTo>
                    <a:pt x="232" y="977"/>
                  </a:moveTo>
                  <a:cubicBezTo>
                    <a:pt x="232" y="974"/>
                    <a:pt x="232" y="972"/>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6"/>
                    <a:pt x="221" y="986"/>
                  </a:cubicBezTo>
                  <a:cubicBezTo>
                    <a:pt x="227" y="986"/>
                    <a:pt x="232" y="983"/>
                    <a:pt x="232" y="977"/>
                  </a:cubicBezTo>
                </a:path>
              </a:pathLst>
            </a:custGeom>
            <a:solidFill>
              <a:srgbClr val="FF0000"/>
            </a:solidFill>
            <a:ln w="12600">
              <a:noFill/>
            </a:ln>
          </p:spPr>
        </p:sp>
        <p:sp>
          <p:nvSpPr>
            <p:cNvPr id="448" name="Freeform 28"/>
            <p:cNvSpPr/>
            <p:nvPr/>
          </p:nvSpPr>
          <p:spPr>
            <a:xfrm>
              <a:off x="4536720" y="405180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FF0000"/>
            </a:solidFill>
            <a:ln w="12600">
              <a:noFill/>
            </a:ln>
          </p:spPr>
        </p:sp>
        <p:sp>
          <p:nvSpPr>
            <p:cNvPr id="449" name="Freeform 29"/>
            <p:cNvSpPr/>
            <p:nvPr/>
          </p:nvSpPr>
          <p:spPr>
            <a:xfrm>
              <a:off x="4764600" y="409716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6"/>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8"/>
                    <a:pt x="120" y="342"/>
                    <a:pt x="129" y="322"/>
                  </a:cubicBezTo>
                  <a:cubicBezTo>
                    <a:pt x="134" y="305"/>
                    <a:pt x="160" y="244"/>
                    <a:pt x="162" y="235"/>
                  </a:cubicBezTo>
                  <a:cubicBezTo>
                    <a:pt x="165" y="227"/>
                    <a:pt x="168" y="218"/>
                    <a:pt x="168" y="213"/>
                  </a:cubicBezTo>
                  <a:cubicBezTo>
                    <a:pt x="168" y="179"/>
                    <a:pt x="140" y="154"/>
                    <a:pt x="101" y="154"/>
                  </a:cubicBezTo>
                  <a:cubicBezTo>
                    <a:pt x="31" y="154"/>
                    <a:pt x="0" y="249"/>
                    <a:pt x="0" y="260"/>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FF0000"/>
            </a:solidFill>
            <a:ln w="12600">
              <a:noFill/>
            </a:ln>
          </p:spPr>
        </p:sp>
        <p:sp>
          <p:nvSpPr>
            <p:cNvPr id="450" name="Freeform 30"/>
            <p:cNvSpPr/>
            <p:nvPr/>
          </p:nvSpPr>
          <p:spPr>
            <a:xfrm>
              <a:off x="4901760" y="4170960"/>
              <a:ext cx="42840" cy="107280"/>
            </a:xfrm>
            <a:custGeom>
              <a:avLst/>
              <a:gdLst/>
              <a:ahLst/>
              <a:cxnLst/>
              <a:rect l="0" t="0" r="r" b="b"/>
              <a:pathLst>
                <a:path w="119" h="298">
                  <a:moveTo>
                    <a:pt x="118" y="104"/>
                  </a:moveTo>
                  <a:cubicBezTo>
                    <a:pt x="118" y="39"/>
                    <a:pt x="92" y="0"/>
                    <a:pt x="53" y="0"/>
                  </a:cubicBezTo>
                  <a:cubicBezTo>
                    <a:pt x="20" y="0"/>
                    <a:pt x="0" y="25"/>
                    <a:pt x="0" y="53"/>
                  </a:cubicBezTo>
                  <a:cubicBezTo>
                    <a:pt x="0" y="78"/>
                    <a:pt x="20" y="106"/>
                    <a:pt x="53" y="106"/>
                  </a:cubicBezTo>
                  <a:cubicBezTo>
                    <a:pt x="64" y="106"/>
                    <a:pt x="78" y="101"/>
                    <a:pt x="90" y="92"/>
                  </a:cubicBezTo>
                  <a:cubicBezTo>
                    <a:pt x="92" y="90"/>
                    <a:pt x="92" y="90"/>
                    <a:pt x="92" y="90"/>
                  </a:cubicBezTo>
                  <a:cubicBezTo>
                    <a:pt x="95" y="90"/>
                    <a:pt x="95" y="90"/>
                    <a:pt x="95" y="104"/>
                  </a:cubicBezTo>
                  <a:cubicBezTo>
                    <a:pt x="95" y="179"/>
                    <a:pt x="62" y="238"/>
                    <a:pt x="28" y="272"/>
                  </a:cubicBezTo>
                  <a:cubicBezTo>
                    <a:pt x="17" y="280"/>
                    <a:pt x="17" y="283"/>
                    <a:pt x="17" y="286"/>
                  </a:cubicBezTo>
                  <a:cubicBezTo>
                    <a:pt x="17" y="294"/>
                    <a:pt x="22" y="297"/>
                    <a:pt x="25" y="297"/>
                  </a:cubicBezTo>
                  <a:cubicBezTo>
                    <a:pt x="36" y="297"/>
                    <a:pt x="118" y="221"/>
                    <a:pt x="118" y="104"/>
                  </a:cubicBezTo>
                </a:path>
              </a:pathLst>
            </a:custGeom>
            <a:solidFill>
              <a:srgbClr val="FF0000"/>
            </a:solidFill>
            <a:ln w="12600">
              <a:noFill/>
            </a:ln>
          </p:spPr>
        </p:sp>
        <p:sp>
          <p:nvSpPr>
            <p:cNvPr id="451" name="Freeform 31"/>
            <p:cNvSpPr/>
            <p:nvPr/>
          </p:nvSpPr>
          <p:spPr>
            <a:xfrm>
              <a:off x="5032800" y="405180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FF0000"/>
            </a:solidFill>
            <a:ln w="12600">
              <a:noFill/>
            </a:ln>
          </p:spPr>
        </p:sp>
        <p:sp>
          <p:nvSpPr>
            <p:cNvPr id="452" name="Freeform 32"/>
            <p:cNvSpPr/>
            <p:nvPr/>
          </p:nvSpPr>
          <p:spPr>
            <a:xfrm>
              <a:off x="5264640" y="4152600"/>
              <a:ext cx="117360" cy="113400"/>
            </a:xfrm>
            <a:custGeom>
              <a:avLst/>
              <a:gdLst/>
              <a:ahLst/>
              <a:cxnLst/>
              <a:rect l="0" t="0" r="r" b="b"/>
              <a:pathLst>
                <a:path w="326" h="315">
                  <a:moveTo>
                    <a:pt x="325" y="120"/>
                  </a:moveTo>
                  <a:cubicBezTo>
                    <a:pt x="325" y="45"/>
                    <a:pt x="269" y="0"/>
                    <a:pt x="199" y="0"/>
                  </a:cubicBezTo>
                  <a:cubicBezTo>
                    <a:pt x="98" y="0"/>
                    <a:pt x="0" y="98"/>
                    <a:pt x="0" y="193"/>
                  </a:cubicBezTo>
                  <a:cubicBezTo>
                    <a:pt x="0" y="260"/>
                    <a:pt x="50" y="314"/>
                    <a:pt x="126" y="314"/>
                  </a:cubicBezTo>
                  <a:cubicBezTo>
                    <a:pt x="227" y="314"/>
                    <a:pt x="325" y="221"/>
                    <a:pt x="325" y="120"/>
                  </a:cubicBezTo>
                  <a:moveTo>
                    <a:pt x="126" y="294"/>
                  </a:moveTo>
                  <a:cubicBezTo>
                    <a:pt x="92" y="294"/>
                    <a:pt x="59" y="272"/>
                    <a:pt x="59" y="216"/>
                  </a:cubicBezTo>
                  <a:cubicBezTo>
                    <a:pt x="59" y="188"/>
                    <a:pt x="70" y="120"/>
                    <a:pt x="98" y="81"/>
                  </a:cubicBezTo>
                  <a:cubicBezTo>
                    <a:pt x="129" y="36"/>
                    <a:pt x="168" y="20"/>
                    <a:pt x="199" y="20"/>
                  </a:cubicBezTo>
                  <a:cubicBezTo>
                    <a:pt x="238" y="20"/>
                    <a:pt x="269" y="45"/>
                    <a:pt x="269" y="98"/>
                  </a:cubicBezTo>
                  <a:cubicBezTo>
                    <a:pt x="269" y="112"/>
                    <a:pt x="260" y="182"/>
                    <a:pt x="230" y="230"/>
                  </a:cubicBezTo>
                  <a:cubicBezTo>
                    <a:pt x="204" y="272"/>
                    <a:pt x="162" y="294"/>
                    <a:pt x="126" y="294"/>
                  </a:cubicBezTo>
                </a:path>
              </a:pathLst>
            </a:custGeom>
            <a:solidFill>
              <a:srgbClr val="FF0000"/>
            </a:solidFill>
            <a:ln w="12600">
              <a:noFill/>
            </a:ln>
          </p:spPr>
        </p:sp>
        <p:sp>
          <p:nvSpPr>
            <p:cNvPr id="453" name="Freeform 33"/>
            <p:cNvSpPr/>
            <p:nvPr/>
          </p:nvSpPr>
          <p:spPr>
            <a:xfrm>
              <a:off x="5426640" y="3943080"/>
              <a:ext cx="83880" cy="355320"/>
            </a:xfrm>
            <a:custGeom>
              <a:avLst/>
              <a:gdLst/>
              <a:ahLst/>
              <a:cxnLst/>
              <a:rect l="0" t="0" r="r" b="b"/>
              <a:pathLst>
                <a:path w="233" h="987">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2"/>
                    <a:pt x="0" y="974"/>
                    <a:pt x="0" y="977"/>
                  </a:cubicBezTo>
                  <a:cubicBezTo>
                    <a:pt x="0" y="983"/>
                    <a:pt x="3" y="986"/>
                    <a:pt x="11" y="986"/>
                  </a:cubicBezTo>
                  <a:cubicBezTo>
                    <a:pt x="20" y="986"/>
                    <a:pt x="109" y="918"/>
                    <a:pt x="168" y="795"/>
                  </a:cubicBezTo>
                  <a:cubicBezTo>
                    <a:pt x="218" y="686"/>
                    <a:pt x="232" y="577"/>
                    <a:pt x="232" y="493"/>
                  </a:cubicBezTo>
                </a:path>
              </a:pathLst>
            </a:custGeom>
            <a:solidFill>
              <a:srgbClr val="FF0000"/>
            </a:solidFill>
            <a:ln w="12600">
              <a:noFill/>
            </a:ln>
          </p:spPr>
        </p:sp>
        <p:sp>
          <p:nvSpPr>
            <p:cNvPr id="454" name="Freeform 34"/>
            <p:cNvSpPr/>
            <p:nvPr/>
          </p:nvSpPr>
          <p:spPr>
            <a:xfrm>
              <a:off x="4161960" y="4534560"/>
              <a:ext cx="185760" cy="227160"/>
            </a:xfrm>
            <a:custGeom>
              <a:avLst/>
              <a:gdLst/>
              <a:ahLst/>
              <a:cxnLst/>
              <a:rect l="0" t="0" r="r" b="b"/>
              <a:pathLst>
                <a:path w="516" h="631">
                  <a:moveTo>
                    <a:pt x="76" y="557"/>
                  </a:moveTo>
                  <a:cubicBezTo>
                    <a:pt x="67" y="591"/>
                    <a:pt x="67" y="599"/>
                    <a:pt x="22" y="599"/>
                  </a:cubicBezTo>
                  <a:cubicBezTo>
                    <a:pt x="11" y="599"/>
                    <a:pt x="0" y="599"/>
                    <a:pt x="0" y="616"/>
                  </a:cubicBezTo>
                  <a:cubicBezTo>
                    <a:pt x="0" y="624"/>
                    <a:pt x="6" y="630"/>
                    <a:pt x="14" y="630"/>
                  </a:cubicBezTo>
                  <a:cubicBezTo>
                    <a:pt x="39" y="630"/>
                    <a:pt x="67" y="624"/>
                    <a:pt x="95" y="624"/>
                  </a:cubicBezTo>
                  <a:cubicBezTo>
                    <a:pt x="129" y="624"/>
                    <a:pt x="162" y="630"/>
                    <a:pt x="193" y="630"/>
                  </a:cubicBezTo>
                  <a:cubicBezTo>
                    <a:pt x="199" y="630"/>
                    <a:pt x="213" y="630"/>
                    <a:pt x="213" y="608"/>
                  </a:cubicBezTo>
                  <a:cubicBezTo>
                    <a:pt x="213" y="599"/>
                    <a:pt x="202" y="599"/>
                    <a:pt x="188" y="599"/>
                  </a:cubicBezTo>
                  <a:cubicBezTo>
                    <a:pt x="137" y="599"/>
                    <a:pt x="137" y="591"/>
                    <a:pt x="137" y="582"/>
                  </a:cubicBezTo>
                  <a:cubicBezTo>
                    <a:pt x="137" y="571"/>
                    <a:pt x="179" y="409"/>
                    <a:pt x="188" y="384"/>
                  </a:cubicBezTo>
                  <a:cubicBezTo>
                    <a:pt x="199" y="414"/>
                    <a:pt x="227" y="448"/>
                    <a:pt x="277" y="448"/>
                  </a:cubicBezTo>
                  <a:cubicBezTo>
                    <a:pt x="392" y="448"/>
                    <a:pt x="515" y="302"/>
                    <a:pt x="515" y="157"/>
                  </a:cubicBezTo>
                  <a:cubicBezTo>
                    <a:pt x="515" y="64"/>
                    <a:pt x="459" y="0"/>
                    <a:pt x="384" y="0"/>
                  </a:cubicBezTo>
                  <a:cubicBezTo>
                    <a:pt x="336" y="0"/>
                    <a:pt x="288" y="36"/>
                    <a:pt x="255" y="73"/>
                  </a:cubicBezTo>
                  <a:cubicBezTo>
                    <a:pt x="246" y="20"/>
                    <a:pt x="202" y="0"/>
                    <a:pt x="165" y="0"/>
                  </a:cubicBezTo>
                  <a:cubicBezTo>
                    <a:pt x="120" y="0"/>
                    <a:pt x="101" y="39"/>
                    <a:pt x="92" y="56"/>
                  </a:cubicBezTo>
                  <a:cubicBezTo>
                    <a:pt x="76" y="90"/>
                    <a:pt x="62" y="148"/>
                    <a:pt x="62" y="151"/>
                  </a:cubicBezTo>
                  <a:cubicBezTo>
                    <a:pt x="62" y="162"/>
                    <a:pt x="73" y="162"/>
                    <a:pt x="76" y="162"/>
                  </a:cubicBezTo>
                  <a:cubicBezTo>
                    <a:pt x="84" y="162"/>
                    <a:pt x="84" y="162"/>
                    <a:pt x="92" y="140"/>
                  </a:cubicBezTo>
                  <a:cubicBezTo>
                    <a:pt x="109" y="70"/>
                    <a:pt x="129" y="22"/>
                    <a:pt x="162" y="22"/>
                  </a:cubicBezTo>
                  <a:cubicBezTo>
                    <a:pt x="179" y="22"/>
                    <a:pt x="193" y="31"/>
                    <a:pt x="193" y="67"/>
                  </a:cubicBezTo>
                  <a:cubicBezTo>
                    <a:pt x="193" y="90"/>
                    <a:pt x="190" y="101"/>
                    <a:pt x="188" y="118"/>
                  </a:cubicBezTo>
                  <a:lnTo>
                    <a:pt x="76" y="557"/>
                  </a:lnTo>
                  <a:moveTo>
                    <a:pt x="249" y="129"/>
                  </a:moveTo>
                  <a:cubicBezTo>
                    <a:pt x="258" y="101"/>
                    <a:pt x="283" y="73"/>
                    <a:pt x="302" y="59"/>
                  </a:cubicBezTo>
                  <a:cubicBezTo>
                    <a:pt x="336" y="28"/>
                    <a:pt x="364" y="22"/>
                    <a:pt x="381" y="22"/>
                  </a:cubicBezTo>
                  <a:cubicBezTo>
                    <a:pt x="423" y="22"/>
                    <a:pt x="445" y="56"/>
                    <a:pt x="445" y="115"/>
                  </a:cubicBezTo>
                  <a:cubicBezTo>
                    <a:pt x="445" y="174"/>
                    <a:pt x="412" y="286"/>
                    <a:pt x="395" y="325"/>
                  </a:cubicBezTo>
                  <a:cubicBezTo>
                    <a:pt x="361" y="395"/>
                    <a:pt x="314" y="426"/>
                    <a:pt x="277" y="426"/>
                  </a:cubicBezTo>
                  <a:cubicBezTo>
                    <a:pt x="213" y="426"/>
                    <a:pt x="199" y="344"/>
                    <a:pt x="199" y="339"/>
                  </a:cubicBezTo>
                  <a:cubicBezTo>
                    <a:pt x="199" y="336"/>
                    <a:pt x="199" y="333"/>
                    <a:pt x="202" y="322"/>
                  </a:cubicBezTo>
                  <a:lnTo>
                    <a:pt x="249" y="129"/>
                  </a:lnTo>
                </a:path>
              </a:pathLst>
            </a:custGeom>
            <a:solidFill>
              <a:srgbClr val="FF0000"/>
            </a:solidFill>
            <a:ln w="12600">
              <a:noFill/>
            </a:ln>
          </p:spPr>
        </p:sp>
        <p:sp>
          <p:nvSpPr>
            <p:cNvPr id="455" name="Freeform 35"/>
            <p:cNvSpPr/>
            <p:nvPr/>
          </p:nvSpPr>
          <p:spPr>
            <a:xfrm>
              <a:off x="4386600" y="4425840"/>
              <a:ext cx="83880" cy="355320"/>
            </a:xfrm>
            <a:custGeom>
              <a:avLst/>
              <a:gdLst/>
              <a:ahLst/>
              <a:cxnLst/>
              <a:rect l="0" t="0" r="r" b="b"/>
              <a:pathLst>
                <a:path w="233" h="987">
                  <a:moveTo>
                    <a:pt x="232" y="977"/>
                  </a:moveTo>
                  <a:cubicBezTo>
                    <a:pt x="232" y="974"/>
                    <a:pt x="232" y="972"/>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6"/>
                    <a:pt x="221" y="986"/>
                  </a:cubicBezTo>
                  <a:cubicBezTo>
                    <a:pt x="227" y="986"/>
                    <a:pt x="232" y="983"/>
                    <a:pt x="232" y="977"/>
                  </a:cubicBezTo>
                </a:path>
              </a:pathLst>
            </a:custGeom>
            <a:solidFill>
              <a:srgbClr val="FF0000"/>
            </a:solidFill>
            <a:ln w="12600">
              <a:noFill/>
            </a:ln>
          </p:spPr>
        </p:sp>
        <p:sp>
          <p:nvSpPr>
            <p:cNvPr id="456" name="Freeform 36"/>
            <p:cNvSpPr/>
            <p:nvPr/>
          </p:nvSpPr>
          <p:spPr>
            <a:xfrm>
              <a:off x="4493520" y="453456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FF0000"/>
            </a:solidFill>
            <a:ln w="12600">
              <a:noFill/>
            </a:ln>
          </p:spPr>
        </p:sp>
        <p:sp>
          <p:nvSpPr>
            <p:cNvPr id="457" name="Freeform 37"/>
            <p:cNvSpPr/>
            <p:nvPr/>
          </p:nvSpPr>
          <p:spPr>
            <a:xfrm>
              <a:off x="4724280" y="4635360"/>
              <a:ext cx="117360" cy="113400"/>
            </a:xfrm>
            <a:custGeom>
              <a:avLst/>
              <a:gdLst/>
              <a:ahLst/>
              <a:cxnLst/>
              <a:rect l="0" t="0" r="r" b="b"/>
              <a:pathLst>
                <a:path w="326" h="315">
                  <a:moveTo>
                    <a:pt x="325" y="120"/>
                  </a:moveTo>
                  <a:cubicBezTo>
                    <a:pt x="325" y="45"/>
                    <a:pt x="269" y="0"/>
                    <a:pt x="199" y="0"/>
                  </a:cubicBezTo>
                  <a:cubicBezTo>
                    <a:pt x="98" y="0"/>
                    <a:pt x="0" y="98"/>
                    <a:pt x="0" y="193"/>
                  </a:cubicBezTo>
                  <a:cubicBezTo>
                    <a:pt x="0" y="260"/>
                    <a:pt x="50" y="314"/>
                    <a:pt x="126" y="314"/>
                  </a:cubicBezTo>
                  <a:cubicBezTo>
                    <a:pt x="227" y="314"/>
                    <a:pt x="325" y="221"/>
                    <a:pt x="325" y="120"/>
                  </a:cubicBezTo>
                  <a:moveTo>
                    <a:pt x="126" y="294"/>
                  </a:moveTo>
                  <a:cubicBezTo>
                    <a:pt x="92" y="294"/>
                    <a:pt x="59" y="272"/>
                    <a:pt x="59" y="216"/>
                  </a:cubicBezTo>
                  <a:cubicBezTo>
                    <a:pt x="59" y="188"/>
                    <a:pt x="70" y="120"/>
                    <a:pt x="98" y="81"/>
                  </a:cubicBezTo>
                  <a:cubicBezTo>
                    <a:pt x="129" y="36"/>
                    <a:pt x="168" y="20"/>
                    <a:pt x="199" y="20"/>
                  </a:cubicBezTo>
                  <a:cubicBezTo>
                    <a:pt x="238" y="20"/>
                    <a:pt x="269" y="45"/>
                    <a:pt x="269" y="98"/>
                  </a:cubicBezTo>
                  <a:cubicBezTo>
                    <a:pt x="269" y="112"/>
                    <a:pt x="260" y="182"/>
                    <a:pt x="230" y="230"/>
                  </a:cubicBezTo>
                  <a:cubicBezTo>
                    <a:pt x="204" y="272"/>
                    <a:pt x="162" y="294"/>
                    <a:pt x="126" y="294"/>
                  </a:cubicBezTo>
                </a:path>
              </a:pathLst>
            </a:custGeom>
            <a:solidFill>
              <a:srgbClr val="FF0000"/>
            </a:solidFill>
            <a:ln w="12600">
              <a:noFill/>
            </a:ln>
          </p:spPr>
        </p:sp>
        <p:sp>
          <p:nvSpPr>
            <p:cNvPr id="458" name="Freeform 38"/>
            <p:cNvSpPr/>
            <p:nvPr/>
          </p:nvSpPr>
          <p:spPr>
            <a:xfrm>
              <a:off x="4908600" y="4425840"/>
              <a:ext cx="15480" cy="355320"/>
            </a:xfrm>
            <a:custGeom>
              <a:avLst/>
              <a:gdLst/>
              <a:ahLst/>
              <a:cxnLst/>
              <a:rect l="0" t="0" r="r" b="b"/>
              <a:pathLst>
                <a:path w="43" h="987">
                  <a:moveTo>
                    <a:pt x="42" y="36"/>
                  </a:moveTo>
                  <a:cubicBezTo>
                    <a:pt x="42" y="17"/>
                    <a:pt x="42" y="0"/>
                    <a:pt x="22" y="0"/>
                  </a:cubicBezTo>
                  <a:cubicBezTo>
                    <a:pt x="0" y="0"/>
                    <a:pt x="0" y="17"/>
                    <a:pt x="0" y="36"/>
                  </a:cubicBezTo>
                  <a:lnTo>
                    <a:pt x="0" y="952"/>
                  </a:lnTo>
                  <a:cubicBezTo>
                    <a:pt x="0" y="969"/>
                    <a:pt x="0" y="986"/>
                    <a:pt x="22" y="986"/>
                  </a:cubicBezTo>
                  <a:cubicBezTo>
                    <a:pt x="42" y="986"/>
                    <a:pt x="42" y="969"/>
                    <a:pt x="42" y="952"/>
                  </a:cubicBezTo>
                  <a:lnTo>
                    <a:pt x="42" y="36"/>
                  </a:lnTo>
                </a:path>
              </a:pathLst>
            </a:custGeom>
            <a:solidFill>
              <a:srgbClr val="FF0000"/>
            </a:solidFill>
            <a:ln w="12600">
              <a:noFill/>
            </a:ln>
          </p:spPr>
        </p:sp>
        <p:sp>
          <p:nvSpPr>
            <p:cNvPr id="459" name="Freeform 39"/>
            <p:cNvSpPr/>
            <p:nvPr/>
          </p:nvSpPr>
          <p:spPr>
            <a:xfrm>
              <a:off x="4969080" y="453456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FF0000"/>
            </a:solidFill>
            <a:ln w="12600">
              <a:noFill/>
            </a:ln>
          </p:spPr>
        </p:sp>
        <p:sp>
          <p:nvSpPr>
            <p:cNvPr id="460" name="Freeform 40"/>
            <p:cNvSpPr/>
            <p:nvPr/>
          </p:nvSpPr>
          <p:spPr>
            <a:xfrm>
              <a:off x="5196960" y="457992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6"/>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8"/>
                    <a:pt x="120" y="342"/>
                    <a:pt x="129" y="322"/>
                  </a:cubicBezTo>
                  <a:cubicBezTo>
                    <a:pt x="134" y="305"/>
                    <a:pt x="160" y="244"/>
                    <a:pt x="162" y="235"/>
                  </a:cubicBezTo>
                  <a:cubicBezTo>
                    <a:pt x="165" y="227"/>
                    <a:pt x="168" y="218"/>
                    <a:pt x="168" y="213"/>
                  </a:cubicBezTo>
                  <a:cubicBezTo>
                    <a:pt x="168" y="179"/>
                    <a:pt x="140" y="154"/>
                    <a:pt x="101" y="154"/>
                  </a:cubicBezTo>
                  <a:cubicBezTo>
                    <a:pt x="31" y="154"/>
                    <a:pt x="0" y="249"/>
                    <a:pt x="0" y="260"/>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FF0000"/>
            </a:solidFill>
            <a:ln w="12600">
              <a:noFill/>
            </a:ln>
          </p:spPr>
        </p:sp>
        <p:sp>
          <p:nvSpPr>
            <p:cNvPr id="461" name="Freeform 41"/>
            <p:cNvSpPr/>
            <p:nvPr/>
          </p:nvSpPr>
          <p:spPr>
            <a:xfrm>
              <a:off x="5324040" y="4425840"/>
              <a:ext cx="83880" cy="355320"/>
            </a:xfrm>
            <a:custGeom>
              <a:avLst/>
              <a:gdLst/>
              <a:ahLst/>
              <a:cxnLst/>
              <a:rect l="0" t="0" r="r" b="b"/>
              <a:pathLst>
                <a:path w="233" h="987">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2"/>
                    <a:pt x="0" y="974"/>
                    <a:pt x="0" y="977"/>
                  </a:cubicBezTo>
                  <a:cubicBezTo>
                    <a:pt x="0" y="983"/>
                    <a:pt x="3" y="986"/>
                    <a:pt x="11" y="986"/>
                  </a:cubicBezTo>
                  <a:cubicBezTo>
                    <a:pt x="20" y="986"/>
                    <a:pt x="109" y="918"/>
                    <a:pt x="168" y="795"/>
                  </a:cubicBezTo>
                  <a:cubicBezTo>
                    <a:pt x="218" y="686"/>
                    <a:pt x="232" y="577"/>
                    <a:pt x="232" y="493"/>
                  </a:cubicBezTo>
                </a:path>
              </a:pathLst>
            </a:custGeom>
            <a:solidFill>
              <a:srgbClr val="FF0000"/>
            </a:solidFill>
            <a:ln w="12600">
              <a:noFill/>
            </a:ln>
          </p:spPr>
        </p:sp>
        <p:sp>
          <p:nvSpPr>
            <p:cNvPr id="462" name="Freeform 42"/>
            <p:cNvSpPr/>
            <p:nvPr/>
          </p:nvSpPr>
          <p:spPr>
            <a:xfrm>
              <a:off x="4018680" y="4921920"/>
              <a:ext cx="172800" cy="119160"/>
            </a:xfrm>
            <a:custGeom>
              <a:avLst/>
              <a:gdLst/>
              <a:ahLst/>
              <a:cxnLst/>
              <a:rect l="0" t="0" r="r" b="b"/>
              <a:pathLst>
                <a:path w="480" h="331">
                  <a:moveTo>
                    <a:pt x="479" y="241"/>
                  </a:moveTo>
                  <a:cubicBezTo>
                    <a:pt x="479" y="218"/>
                    <a:pt x="479" y="213"/>
                    <a:pt x="465" y="213"/>
                  </a:cubicBezTo>
                  <a:cubicBezTo>
                    <a:pt x="406" y="213"/>
                    <a:pt x="308" y="204"/>
                    <a:pt x="218" y="160"/>
                  </a:cubicBezTo>
                  <a:cubicBezTo>
                    <a:pt x="112" y="106"/>
                    <a:pt x="70" y="45"/>
                    <a:pt x="45" y="6"/>
                  </a:cubicBezTo>
                  <a:cubicBezTo>
                    <a:pt x="42" y="0"/>
                    <a:pt x="36" y="0"/>
                    <a:pt x="22" y="0"/>
                  </a:cubicBezTo>
                  <a:cubicBezTo>
                    <a:pt x="0" y="0"/>
                    <a:pt x="0" y="0"/>
                    <a:pt x="0" y="25"/>
                  </a:cubicBezTo>
                  <a:lnTo>
                    <a:pt x="0" y="42"/>
                  </a:lnTo>
                  <a:cubicBezTo>
                    <a:pt x="134" y="286"/>
                    <a:pt x="358" y="330"/>
                    <a:pt x="459" y="330"/>
                  </a:cubicBezTo>
                  <a:cubicBezTo>
                    <a:pt x="479" y="330"/>
                    <a:pt x="479" y="330"/>
                    <a:pt x="479" y="302"/>
                  </a:cubicBezTo>
                  <a:lnTo>
                    <a:pt x="479" y="241"/>
                  </a:lnTo>
                </a:path>
              </a:pathLst>
            </a:custGeom>
            <a:solidFill>
              <a:srgbClr val="FF0000"/>
            </a:solidFill>
            <a:ln w="12600">
              <a:noFill/>
            </a:ln>
          </p:spPr>
        </p:sp>
        <p:sp>
          <p:nvSpPr>
            <p:cNvPr id="463" name="Freeform 43"/>
            <p:cNvSpPr/>
            <p:nvPr/>
          </p:nvSpPr>
          <p:spPr>
            <a:xfrm>
              <a:off x="4644720" y="4997520"/>
              <a:ext cx="172800" cy="119160"/>
            </a:xfrm>
            <a:custGeom>
              <a:avLst/>
              <a:gdLst/>
              <a:ahLst/>
              <a:cxnLst/>
              <a:rect l="0" t="0" r="r" b="b"/>
              <a:pathLst>
                <a:path w="480" h="331">
                  <a:moveTo>
                    <a:pt x="479" y="291"/>
                  </a:moveTo>
                  <a:cubicBezTo>
                    <a:pt x="344" y="48"/>
                    <a:pt x="120" y="0"/>
                    <a:pt x="20" y="0"/>
                  </a:cubicBezTo>
                  <a:cubicBezTo>
                    <a:pt x="0" y="0"/>
                    <a:pt x="0" y="0"/>
                    <a:pt x="0" y="28"/>
                  </a:cubicBezTo>
                  <a:lnTo>
                    <a:pt x="0" y="92"/>
                  </a:lnTo>
                  <a:cubicBezTo>
                    <a:pt x="0" y="115"/>
                    <a:pt x="0" y="120"/>
                    <a:pt x="14" y="120"/>
                  </a:cubicBezTo>
                  <a:cubicBezTo>
                    <a:pt x="76" y="120"/>
                    <a:pt x="174" y="129"/>
                    <a:pt x="260" y="171"/>
                  </a:cubicBezTo>
                  <a:cubicBezTo>
                    <a:pt x="370" y="224"/>
                    <a:pt x="409" y="288"/>
                    <a:pt x="434" y="328"/>
                  </a:cubicBezTo>
                  <a:cubicBezTo>
                    <a:pt x="437" y="330"/>
                    <a:pt x="442" y="330"/>
                    <a:pt x="456" y="330"/>
                  </a:cubicBezTo>
                  <a:cubicBezTo>
                    <a:pt x="479" y="330"/>
                    <a:pt x="479" y="330"/>
                    <a:pt x="479" y="305"/>
                  </a:cubicBezTo>
                  <a:lnTo>
                    <a:pt x="479" y="291"/>
                  </a:lnTo>
                </a:path>
              </a:pathLst>
            </a:custGeom>
            <a:solidFill>
              <a:srgbClr val="FF0000"/>
            </a:solidFill>
            <a:ln w="12600">
              <a:noFill/>
            </a:ln>
          </p:spPr>
        </p:sp>
        <p:sp>
          <p:nvSpPr>
            <p:cNvPr id="464" name="Freeform 44"/>
            <p:cNvSpPr/>
            <p:nvPr/>
          </p:nvSpPr>
          <p:spPr>
            <a:xfrm>
              <a:off x="4798800" y="4997520"/>
              <a:ext cx="172800" cy="119160"/>
            </a:xfrm>
            <a:custGeom>
              <a:avLst/>
              <a:gdLst/>
              <a:ahLst/>
              <a:cxnLst/>
              <a:rect l="0" t="0" r="r" b="b"/>
              <a:pathLst>
                <a:path w="480" h="331">
                  <a:moveTo>
                    <a:pt x="479" y="28"/>
                  </a:moveTo>
                  <a:cubicBezTo>
                    <a:pt x="479" y="0"/>
                    <a:pt x="479" y="0"/>
                    <a:pt x="459" y="0"/>
                  </a:cubicBezTo>
                  <a:cubicBezTo>
                    <a:pt x="358" y="0"/>
                    <a:pt x="134" y="48"/>
                    <a:pt x="0" y="291"/>
                  </a:cubicBezTo>
                  <a:lnTo>
                    <a:pt x="0" y="305"/>
                  </a:lnTo>
                  <a:cubicBezTo>
                    <a:pt x="0" y="330"/>
                    <a:pt x="0" y="330"/>
                    <a:pt x="22" y="330"/>
                  </a:cubicBezTo>
                  <a:cubicBezTo>
                    <a:pt x="42" y="330"/>
                    <a:pt x="45" y="330"/>
                    <a:pt x="48" y="325"/>
                  </a:cubicBezTo>
                  <a:cubicBezTo>
                    <a:pt x="129" y="193"/>
                    <a:pt x="266" y="123"/>
                    <a:pt x="468" y="120"/>
                  </a:cubicBezTo>
                  <a:cubicBezTo>
                    <a:pt x="479" y="120"/>
                    <a:pt x="479" y="112"/>
                    <a:pt x="479" y="92"/>
                  </a:cubicBezTo>
                  <a:lnTo>
                    <a:pt x="479" y="28"/>
                  </a:lnTo>
                </a:path>
              </a:pathLst>
            </a:custGeom>
            <a:solidFill>
              <a:srgbClr val="FF0000"/>
            </a:solidFill>
            <a:ln w="12600">
              <a:noFill/>
            </a:ln>
          </p:spPr>
        </p:sp>
        <p:sp>
          <p:nvSpPr>
            <p:cNvPr id="465" name="Freeform 45"/>
            <p:cNvSpPr/>
            <p:nvPr/>
          </p:nvSpPr>
          <p:spPr>
            <a:xfrm>
              <a:off x="5423760" y="4921920"/>
              <a:ext cx="172800" cy="119160"/>
            </a:xfrm>
            <a:custGeom>
              <a:avLst/>
              <a:gdLst/>
              <a:ahLst/>
              <a:cxnLst/>
              <a:rect l="0" t="0" r="r" b="b"/>
              <a:pathLst>
                <a:path w="480" h="331">
                  <a:moveTo>
                    <a:pt x="479" y="25"/>
                  </a:moveTo>
                  <a:cubicBezTo>
                    <a:pt x="479" y="0"/>
                    <a:pt x="479" y="0"/>
                    <a:pt x="456" y="0"/>
                  </a:cubicBezTo>
                  <a:cubicBezTo>
                    <a:pt x="437" y="0"/>
                    <a:pt x="437" y="0"/>
                    <a:pt x="431" y="8"/>
                  </a:cubicBezTo>
                  <a:cubicBezTo>
                    <a:pt x="350" y="137"/>
                    <a:pt x="213" y="207"/>
                    <a:pt x="11" y="213"/>
                  </a:cubicBezTo>
                  <a:cubicBezTo>
                    <a:pt x="0" y="213"/>
                    <a:pt x="0" y="218"/>
                    <a:pt x="0" y="241"/>
                  </a:cubicBezTo>
                  <a:lnTo>
                    <a:pt x="0" y="302"/>
                  </a:lnTo>
                  <a:cubicBezTo>
                    <a:pt x="0" y="330"/>
                    <a:pt x="0" y="330"/>
                    <a:pt x="20" y="330"/>
                  </a:cubicBezTo>
                  <a:cubicBezTo>
                    <a:pt x="120" y="330"/>
                    <a:pt x="344" y="283"/>
                    <a:pt x="479" y="42"/>
                  </a:cubicBezTo>
                  <a:lnTo>
                    <a:pt x="479" y="25"/>
                  </a:lnTo>
                </a:path>
              </a:pathLst>
            </a:custGeom>
            <a:solidFill>
              <a:srgbClr val="FF0000"/>
            </a:solidFill>
            <a:ln w="12600">
              <a:noFill/>
            </a:ln>
          </p:spPr>
        </p:sp>
        <p:sp>
          <p:nvSpPr>
            <p:cNvPr id="466" name="Freeform 46"/>
            <p:cNvSpPr/>
            <p:nvPr/>
          </p:nvSpPr>
          <p:spPr>
            <a:xfrm>
              <a:off x="4070160" y="4352400"/>
              <a:ext cx="1476000" cy="15480"/>
            </a:xfrm>
            <a:custGeom>
              <a:avLst/>
              <a:gdLst/>
              <a:ahLst/>
              <a:cxnLst/>
              <a:rect l="0" t="0" r="r" b="b"/>
              <a:pathLst>
                <a:path w="4100" h="43">
                  <a:moveTo>
                    <a:pt x="2050" y="42"/>
                  </a:moveTo>
                  <a:lnTo>
                    <a:pt x="0" y="42"/>
                  </a:lnTo>
                  <a:lnTo>
                    <a:pt x="0" y="0"/>
                  </a:lnTo>
                  <a:lnTo>
                    <a:pt x="4099" y="0"/>
                  </a:lnTo>
                  <a:lnTo>
                    <a:pt x="4099" y="42"/>
                  </a:lnTo>
                  <a:lnTo>
                    <a:pt x="2050" y="42"/>
                  </a:lnTo>
                </a:path>
              </a:pathLst>
            </a:custGeom>
            <a:solidFill>
              <a:srgbClr val="FF0000"/>
            </a:solidFill>
            <a:ln w="12600">
              <a:noFill/>
            </a:ln>
          </p:spPr>
        </p:sp>
        <p:sp>
          <p:nvSpPr>
            <p:cNvPr id="467" name="Freeform 47"/>
            <p:cNvSpPr/>
            <p:nvPr/>
          </p:nvSpPr>
          <p:spPr>
            <a:xfrm>
              <a:off x="4187160" y="4997520"/>
              <a:ext cx="461880" cy="43560"/>
            </a:xfrm>
            <a:custGeom>
              <a:avLst/>
              <a:gdLst/>
              <a:ahLst/>
              <a:cxnLst/>
              <a:rect l="0" t="0" r="r" b="b"/>
              <a:pathLst>
                <a:path w="1283" h="121">
                  <a:moveTo>
                    <a:pt x="641" y="120"/>
                  </a:moveTo>
                  <a:lnTo>
                    <a:pt x="0" y="120"/>
                  </a:lnTo>
                  <a:lnTo>
                    <a:pt x="0" y="0"/>
                  </a:lnTo>
                  <a:lnTo>
                    <a:pt x="1282" y="0"/>
                  </a:lnTo>
                  <a:lnTo>
                    <a:pt x="1282" y="120"/>
                  </a:lnTo>
                  <a:lnTo>
                    <a:pt x="641" y="120"/>
                  </a:lnTo>
                </a:path>
              </a:pathLst>
            </a:custGeom>
            <a:solidFill>
              <a:srgbClr val="FF0000"/>
            </a:solidFill>
            <a:ln w="12600">
              <a:noFill/>
            </a:ln>
          </p:spPr>
        </p:sp>
        <p:sp>
          <p:nvSpPr>
            <p:cNvPr id="468" name="Freeform 48"/>
            <p:cNvSpPr/>
            <p:nvPr/>
          </p:nvSpPr>
          <p:spPr>
            <a:xfrm>
              <a:off x="4966200" y="4997520"/>
              <a:ext cx="461880" cy="43560"/>
            </a:xfrm>
            <a:custGeom>
              <a:avLst/>
              <a:gdLst/>
              <a:ahLst/>
              <a:cxnLst/>
              <a:rect l="0" t="0" r="r" b="b"/>
              <a:pathLst>
                <a:path w="1283" h="121">
                  <a:moveTo>
                    <a:pt x="641" y="120"/>
                  </a:moveTo>
                  <a:lnTo>
                    <a:pt x="0" y="120"/>
                  </a:lnTo>
                  <a:lnTo>
                    <a:pt x="0" y="0"/>
                  </a:lnTo>
                  <a:lnTo>
                    <a:pt x="1282" y="0"/>
                  </a:lnTo>
                  <a:lnTo>
                    <a:pt x="1282" y="120"/>
                  </a:lnTo>
                  <a:lnTo>
                    <a:pt x="641" y="120"/>
                  </a:lnTo>
                </a:path>
              </a:pathLst>
            </a:custGeom>
            <a:solidFill>
              <a:srgbClr val="FF0000"/>
            </a:solidFill>
            <a:ln w="12600">
              <a:noFill/>
            </a:ln>
          </p:spPr>
        </p:sp>
        <p:sp>
          <p:nvSpPr>
            <p:cNvPr id="469" name="Freeform 49"/>
            <p:cNvSpPr/>
            <p:nvPr/>
          </p:nvSpPr>
          <p:spPr>
            <a:xfrm>
              <a:off x="5744160" y="4241520"/>
              <a:ext cx="237240" cy="237240"/>
            </a:xfrm>
            <a:custGeom>
              <a:avLst/>
              <a:gdLst/>
              <a:ahLst/>
              <a:cxnLst/>
              <a:rect l="0" t="0" r="r" b="b"/>
              <a:pathLst>
                <a:path w="659" h="659">
                  <a:moveTo>
                    <a:pt x="350" y="350"/>
                  </a:moveTo>
                  <a:lnTo>
                    <a:pt x="624" y="350"/>
                  </a:lnTo>
                  <a:cubicBezTo>
                    <a:pt x="638" y="350"/>
                    <a:pt x="658" y="350"/>
                    <a:pt x="658" y="330"/>
                  </a:cubicBezTo>
                  <a:cubicBezTo>
                    <a:pt x="658" y="308"/>
                    <a:pt x="638" y="308"/>
                    <a:pt x="624" y="308"/>
                  </a:cubicBezTo>
                  <a:lnTo>
                    <a:pt x="350" y="308"/>
                  </a:lnTo>
                  <a:lnTo>
                    <a:pt x="350" y="34"/>
                  </a:lnTo>
                  <a:cubicBezTo>
                    <a:pt x="350" y="20"/>
                    <a:pt x="350" y="0"/>
                    <a:pt x="330" y="0"/>
                  </a:cubicBezTo>
                  <a:cubicBezTo>
                    <a:pt x="308" y="0"/>
                    <a:pt x="308" y="20"/>
                    <a:pt x="308" y="34"/>
                  </a:cubicBezTo>
                  <a:lnTo>
                    <a:pt x="308" y="308"/>
                  </a:lnTo>
                  <a:lnTo>
                    <a:pt x="34" y="308"/>
                  </a:lnTo>
                  <a:cubicBezTo>
                    <a:pt x="20" y="308"/>
                    <a:pt x="0" y="308"/>
                    <a:pt x="0" y="330"/>
                  </a:cubicBezTo>
                  <a:cubicBezTo>
                    <a:pt x="0" y="350"/>
                    <a:pt x="20" y="350"/>
                    <a:pt x="34" y="350"/>
                  </a:cubicBezTo>
                  <a:lnTo>
                    <a:pt x="308" y="350"/>
                  </a:lnTo>
                  <a:lnTo>
                    <a:pt x="308" y="624"/>
                  </a:lnTo>
                  <a:cubicBezTo>
                    <a:pt x="308" y="638"/>
                    <a:pt x="308" y="658"/>
                    <a:pt x="330" y="658"/>
                  </a:cubicBezTo>
                  <a:cubicBezTo>
                    <a:pt x="350" y="658"/>
                    <a:pt x="350" y="638"/>
                    <a:pt x="350" y="624"/>
                  </a:cubicBezTo>
                  <a:lnTo>
                    <a:pt x="350" y="350"/>
                  </a:lnTo>
                </a:path>
              </a:pathLst>
            </a:custGeom>
            <a:solidFill>
              <a:srgbClr val="000000"/>
            </a:solidFill>
            <a:ln w="12600">
              <a:noFill/>
            </a:ln>
          </p:spPr>
        </p:sp>
        <p:sp>
          <p:nvSpPr>
            <p:cNvPr id="470" name="Freeform 50"/>
            <p:cNvSpPr/>
            <p:nvPr/>
          </p:nvSpPr>
          <p:spPr>
            <a:xfrm>
              <a:off x="6129360" y="4057920"/>
              <a:ext cx="172800" cy="119160"/>
            </a:xfrm>
            <a:custGeom>
              <a:avLst/>
              <a:gdLst/>
              <a:ahLst/>
              <a:cxnLst/>
              <a:rect l="0" t="0" r="r" b="b"/>
              <a:pathLst>
                <a:path w="480" h="331">
                  <a:moveTo>
                    <a:pt x="479" y="28"/>
                  </a:moveTo>
                  <a:cubicBezTo>
                    <a:pt x="479" y="0"/>
                    <a:pt x="479" y="0"/>
                    <a:pt x="459" y="0"/>
                  </a:cubicBezTo>
                  <a:cubicBezTo>
                    <a:pt x="358" y="0"/>
                    <a:pt x="134" y="48"/>
                    <a:pt x="0" y="291"/>
                  </a:cubicBezTo>
                  <a:lnTo>
                    <a:pt x="0" y="305"/>
                  </a:lnTo>
                  <a:cubicBezTo>
                    <a:pt x="0" y="330"/>
                    <a:pt x="0" y="330"/>
                    <a:pt x="22" y="330"/>
                  </a:cubicBezTo>
                  <a:cubicBezTo>
                    <a:pt x="42" y="330"/>
                    <a:pt x="45" y="330"/>
                    <a:pt x="48" y="325"/>
                  </a:cubicBezTo>
                  <a:cubicBezTo>
                    <a:pt x="129" y="193"/>
                    <a:pt x="266" y="123"/>
                    <a:pt x="468" y="120"/>
                  </a:cubicBezTo>
                  <a:cubicBezTo>
                    <a:pt x="479" y="120"/>
                    <a:pt x="479" y="112"/>
                    <a:pt x="479" y="92"/>
                  </a:cubicBezTo>
                  <a:lnTo>
                    <a:pt x="479" y="28"/>
                  </a:lnTo>
                </a:path>
              </a:pathLst>
            </a:custGeom>
            <a:solidFill>
              <a:srgbClr val="FFFFFF"/>
            </a:solidFill>
            <a:ln w="12600">
              <a:noFill/>
            </a:ln>
          </p:spPr>
        </p:sp>
        <p:sp>
          <p:nvSpPr>
            <p:cNvPr id="471" name="Freeform 51"/>
            <p:cNvSpPr/>
            <p:nvPr/>
          </p:nvSpPr>
          <p:spPr>
            <a:xfrm>
              <a:off x="6293520" y="3981240"/>
              <a:ext cx="172800" cy="119160"/>
            </a:xfrm>
            <a:custGeom>
              <a:avLst/>
              <a:gdLst/>
              <a:ahLst/>
              <a:cxnLst/>
              <a:rect l="0" t="0" r="r" b="b"/>
              <a:pathLst>
                <a:path w="480" h="331">
                  <a:moveTo>
                    <a:pt x="479" y="25"/>
                  </a:moveTo>
                  <a:cubicBezTo>
                    <a:pt x="479" y="0"/>
                    <a:pt x="479" y="0"/>
                    <a:pt x="456" y="0"/>
                  </a:cubicBezTo>
                  <a:cubicBezTo>
                    <a:pt x="437" y="0"/>
                    <a:pt x="437" y="0"/>
                    <a:pt x="431" y="8"/>
                  </a:cubicBezTo>
                  <a:cubicBezTo>
                    <a:pt x="350" y="137"/>
                    <a:pt x="213" y="207"/>
                    <a:pt x="11" y="213"/>
                  </a:cubicBezTo>
                  <a:cubicBezTo>
                    <a:pt x="0" y="213"/>
                    <a:pt x="0" y="218"/>
                    <a:pt x="0" y="241"/>
                  </a:cubicBezTo>
                  <a:lnTo>
                    <a:pt x="0" y="302"/>
                  </a:lnTo>
                  <a:cubicBezTo>
                    <a:pt x="0" y="330"/>
                    <a:pt x="0" y="330"/>
                    <a:pt x="20" y="330"/>
                  </a:cubicBezTo>
                  <a:cubicBezTo>
                    <a:pt x="120" y="330"/>
                    <a:pt x="344" y="283"/>
                    <a:pt x="479" y="42"/>
                  </a:cubicBezTo>
                  <a:lnTo>
                    <a:pt x="479" y="25"/>
                  </a:lnTo>
                </a:path>
              </a:pathLst>
            </a:custGeom>
            <a:solidFill>
              <a:srgbClr val="FFFFFF"/>
            </a:solidFill>
            <a:ln w="12600">
              <a:noFill/>
            </a:ln>
          </p:spPr>
        </p:sp>
        <p:sp>
          <p:nvSpPr>
            <p:cNvPr id="472" name="Freeform 52"/>
            <p:cNvSpPr/>
            <p:nvPr/>
          </p:nvSpPr>
          <p:spPr>
            <a:xfrm>
              <a:off x="6447960" y="3981240"/>
              <a:ext cx="172800" cy="119160"/>
            </a:xfrm>
            <a:custGeom>
              <a:avLst/>
              <a:gdLst/>
              <a:ahLst/>
              <a:cxnLst/>
              <a:rect l="0" t="0" r="r" b="b"/>
              <a:pathLst>
                <a:path w="480" h="331">
                  <a:moveTo>
                    <a:pt x="479" y="241"/>
                  </a:moveTo>
                  <a:cubicBezTo>
                    <a:pt x="479" y="218"/>
                    <a:pt x="479" y="213"/>
                    <a:pt x="465" y="213"/>
                  </a:cubicBezTo>
                  <a:cubicBezTo>
                    <a:pt x="406" y="213"/>
                    <a:pt x="308" y="204"/>
                    <a:pt x="218" y="160"/>
                  </a:cubicBezTo>
                  <a:cubicBezTo>
                    <a:pt x="112" y="106"/>
                    <a:pt x="70" y="45"/>
                    <a:pt x="45" y="6"/>
                  </a:cubicBezTo>
                  <a:cubicBezTo>
                    <a:pt x="42" y="0"/>
                    <a:pt x="36" y="0"/>
                    <a:pt x="22" y="0"/>
                  </a:cubicBezTo>
                  <a:cubicBezTo>
                    <a:pt x="0" y="0"/>
                    <a:pt x="0" y="0"/>
                    <a:pt x="0" y="25"/>
                  </a:cubicBezTo>
                  <a:lnTo>
                    <a:pt x="0" y="42"/>
                  </a:lnTo>
                  <a:cubicBezTo>
                    <a:pt x="134" y="286"/>
                    <a:pt x="358" y="330"/>
                    <a:pt x="459" y="330"/>
                  </a:cubicBezTo>
                  <a:cubicBezTo>
                    <a:pt x="479" y="330"/>
                    <a:pt x="479" y="330"/>
                    <a:pt x="479" y="302"/>
                  </a:cubicBezTo>
                  <a:lnTo>
                    <a:pt x="479" y="241"/>
                  </a:lnTo>
                </a:path>
              </a:pathLst>
            </a:custGeom>
            <a:solidFill>
              <a:srgbClr val="FFFFFF"/>
            </a:solidFill>
            <a:ln w="12600">
              <a:noFill/>
            </a:ln>
          </p:spPr>
        </p:sp>
        <p:sp>
          <p:nvSpPr>
            <p:cNvPr id="473" name="Freeform 53"/>
            <p:cNvSpPr/>
            <p:nvPr/>
          </p:nvSpPr>
          <p:spPr>
            <a:xfrm>
              <a:off x="6612120" y="4057920"/>
              <a:ext cx="172800" cy="119160"/>
            </a:xfrm>
            <a:custGeom>
              <a:avLst/>
              <a:gdLst/>
              <a:ahLst/>
              <a:cxnLst/>
              <a:rect l="0" t="0" r="r" b="b"/>
              <a:pathLst>
                <a:path w="480" h="331">
                  <a:moveTo>
                    <a:pt x="479" y="291"/>
                  </a:moveTo>
                  <a:cubicBezTo>
                    <a:pt x="344" y="48"/>
                    <a:pt x="120" y="0"/>
                    <a:pt x="20" y="0"/>
                  </a:cubicBezTo>
                  <a:cubicBezTo>
                    <a:pt x="0" y="0"/>
                    <a:pt x="0" y="0"/>
                    <a:pt x="0" y="28"/>
                  </a:cubicBezTo>
                  <a:lnTo>
                    <a:pt x="0" y="92"/>
                  </a:lnTo>
                  <a:cubicBezTo>
                    <a:pt x="0" y="115"/>
                    <a:pt x="0" y="120"/>
                    <a:pt x="14" y="120"/>
                  </a:cubicBezTo>
                  <a:cubicBezTo>
                    <a:pt x="76" y="120"/>
                    <a:pt x="174" y="129"/>
                    <a:pt x="260" y="171"/>
                  </a:cubicBezTo>
                  <a:cubicBezTo>
                    <a:pt x="370" y="224"/>
                    <a:pt x="409" y="288"/>
                    <a:pt x="434" y="328"/>
                  </a:cubicBezTo>
                  <a:cubicBezTo>
                    <a:pt x="437" y="330"/>
                    <a:pt x="442" y="330"/>
                    <a:pt x="456" y="330"/>
                  </a:cubicBezTo>
                  <a:cubicBezTo>
                    <a:pt x="479" y="330"/>
                    <a:pt x="479" y="330"/>
                    <a:pt x="479" y="305"/>
                  </a:cubicBezTo>
                  <a:lnTo>
                    <a:pt x="479" y="291"/>
                  </a:lnTo>
                </a:path>
              </a:pathLst>
            </a:custGeom>
            <a:solidFill>
              <a:srgbClr val="FFFFFF"/>
            </a:solidFill>
            <a:ln w="12600">
              <a:noFill/>
            </a:ln>
          </p:spPr>
        </p:sp>
        <p:sp>
          <p:nvSpPr>
            <p:cNvPr id="474" name="Freeform 54"/>
            <p:cNvSpPr/>
            <p:nvPr/>
          </p:nvSpPr>
          <p:spPr>
            <a:xfrm>
              <a:off x="6260400" y="4291920"/>
              <a:ext cx="236160" cy="161640"/>
            </a:xfrm>
            <a:custGeom>
              <a:avLst/>
              <a:gdLst/>
              <a:ahLst/>
              <a:cxnLst/>
              <a:rect l="0" t="0" r="r" b="b"/>
              <a:pathLst>
                <a:path w="656" h="449">
                  <a:moveTo>
                    <a:pt x="428" y="101"/>
                  </a:moveTo>
                  <a:cubicBezTo>
                    <a:pt x="434" y="81"/>
                    <a:pt x="442" y="45"/>
                    <a:pt x="442" y="36"/>
                  </a:cubicBezTo>
                  <a:cubicBezTo>
                    <a:pt x="442" y="20"/>
                    <a:pt x="428" y="11"/>
                    <a:pt x="414" y="11"/>
                  </a:cubicBezTo>
                  <a:cubicBezTo>
                    <a:pt x="403" y="11"/>
                    <a:pt x="384" y="20"/>
                    <a:pt x="378" y="39"/>
                  </a:cubicBezTo>
                  <a:cubicBezTo>
                    <a:pt x="375" y="45"/>
                    <a:pt x="328" y="235"/>
                    <a:pt x="322" y="260"/>
                  </a:cubicBezTo>
                  <a:cubicBezTo>
                    <a:pt x="314" y="291"/>
                    <a:pt x="314" y="308"/>
                    <a:pt x="314" y="325"/>
                  </a:cubicBezTo>
                  <a:cubicBezTo>
                    <a:pt x="314" y="336"/>
                    <a:pt x="314" y="339"/>
                    <a:pt x="314" y="344"/>
                  </a:cubicBezTo>
                  <a:cubicBezTo>
                    <a:pt x="291" y="395"/>
                    <a:pt x="260" y="426"/>
                    <a:pt x="221" y="426"/>
                  </a:cubicBezTo>
                  <a:cubicBezTo>
                    <a:pt x="143" y="426"/>
                    <a:pt x="143" y="353"/>
                    <a:pt x="143" y="336"/>
                  </a:cubicBezTo>
                  <a:cubicBezTo>
                    <a:pt x="143" y="305"/>
                    <a:pt x="148" y="266"/>
                    <a:pt x="196" y="146"/>
                  </a:cubicBezTo>
                  <a:cubicBezTo>
                    <a:pt x="204" y="115"/>
                    <a:pt x="213" y="101"/>
                    <a:pt x="213" y="81"/>
                  </a:cubicBezTo>
                  <a:cubicBezTo>
                    <a:pt x="213" y="36"/>
                    <a:pt x="179" y="0"/>
                    <a:pt x="132" y="0"/>
                  </a:cubicBezTo>
                  <a:cubicBezTo>
                    <a:pt x="36" y="0"/>
                    <a:pt x="0" y="143"/>
                    <a:pt x="0" y="151"/>
                  </a:cubicBezTo>
                  <a:cubicBezTo>
                    <a:pt x="0" y="162"/>
                    <a:pt x="11" y="162"/>
                    <a:pt x="11" y="162"/>
                  </a:cubicBezTo>
                  <a:cubicBezTo>
                    <a:pt x="22" y="162"/>
                    <a:pt x="22" y="160"/>
                    <a:pt x="28" y="146"/>
                  </a:cubicBezTo>
                  <a:cubicBezTo>
                    <a:pt x="53" y="53"/>
                    <a:pt x="92" y="22"/>
                    <a:pt x="129" y="22"/>
                  </a:cubicBezTo>
                  <a:cubicBezTo>
                    <a:pt x="137" y="22"/>
                    <a:pt x="151" y="22"/>
                    <a:pt x="151" y="53"/>
                  </a:cubicBezTo>
                  <a:cubicBezTo>
                    <a:pt x="151" y="78"/>
                    <a:pt x="140" y="106"/>
                    <a:pt x="134" y="123"/>
                  </a:cubicBezTo>
                  <a:cubicBezTo>
                    <a:pt x="90" y="241"/>
                    <a:pt x="78" y="286"/>
                    <a:pt x="78" y="325"/>
                  </a:cubicBezTo>
                  <a:cubicBezTo>
                    <a:pt x="78" y="414"/>
                    <a:pt x="146" y="448"/>
                    <a:pt x="218" y="448"/>
                  </a:cubicBezTo>
                  <a:cubicBezTo>
                    <a:pt x="235" y="448"/>
                    <a:pt x="283" y="448"/>
                    <a:pt x="322" y="378"/>
                  </a:cubicBezTo>
                  <a:cubicBezTo>
                    <a:pt x="347" y="442"/>
                    <a:pt x="417" y="448"/>
                    <a:pt x="445" y="448"/>
                  </a:cubicBezTo>
                  <a:cubicBezTo>
                    <a:pt x="521" y="448"/>
                    <a:pt x="563" y="386"/>
                    <a:pt x="588" y="328"/>
                  </a:cubicBezTo>
                  <a:cubicBezTo>
                    <a:pt x="622" y="249"/>
                    <a:pt x="655" y="118"/>
                    <a:pt x="655" y="70"/>
                  </a:cubicBezTo>
                  <a:cubicBezTo>
                    <a:pt x="655" y="14"/>
                    <a:pt x="627" y="0"/>
                    <a:pt x="610" y="0"/>
                  </a:cubicBezTo>
                  <a:cubicBezTo>
                    <a:pt x="585" y="0"/>
                    <a:pt x="560" y="25"/>
                    <a:pt x="560" y="48"/>
                  </a:cubicBezTo>
                  <a:cubicBezTo>
                    <a:pt x="560" y="62"/>
                    <a:pt x="568" y="67"/>
                    <a:pt x="577" y="76"/>
                  </a:cubicBezTo>
                  <a:cubicBezTo>
                    <a:pt x="588" y="84"/>
                    <a:pt x="610" y="112"/>
                    <a:pt x="610" y="160"/>
                  </a:cubicBezTo>
                  <a:cubicBezTo>
                    <a:pt x="610" y="193"/>
                    <a:pt x="582" y="288"/>
                    <a:pt x="557" y="339"/>
                  </a:cubicBezTo>
                  <a:cubicBezTo>
                    <a:pt x="532" y="392"/>
                    <a:pt x="498" y="426"/>
                    <a:pt x="448" y="426"/>
                  </a:cubicBezTo>
                  <a:cubicBezTo>
                    <a:pt x="403" y="426"/>
                    <a:pt x="375" y="398"/>
                    <a:pt x="375" y="342"/>
                  </a:cubicBezTo>
                  <a:cubicBezTo>
                    <a:pt x="375" y="314"/>
                    <a:pt x="384" y="283"/>
                    <a:pt x="386" y="269"/>
                  </a:cubicBezTo>
                  <a:lnTo>
                    <a:pt x="428" y="101"/>
                  </a:lnTo>
                </a:path>
              </a:pathLst>
            </a:custGeom>
            <a:solidFill>
              <a:srgbClr val="000000"/>
            </a:solidFill>
            <a:ln w="12600">
              <a:noFill/>
            </a:ln>
          </p:spPr>
        </p:sp>
        <p:sp>
          <p:nvSpPr>
            <p:cNvPr id="475" name="Freeform 55"/>
            <p:cNvSpPr/>
            <p:nvPr/>
          </p:nvSpPr>
          <p:spPr>
            <a:xfrm>
              <a:off x="6519600" y="4337280"/>
              <a:ext cx="111240" cy="165600"/>
            </a:xfrm>
            <a:custGeom>
              <a:avLst/>
              <a:gdLst/>
              <a:ahLst/>
              <a:cxnLst/>
              <a:rect l="0" t="0" r="r" b="b"/>
              <a:pathLst>
                <a:path w="309" h="460">
                  <a:moveTo>
                    <a:pt x="308" y="333"/>
                  </a:moveTo>
                  <a:lnTo>
                    <a:pt x="283" y="333"/>
                  </a:lnTo>
                  <a:cubicBezTo>
                    <a:pt x="283" y="350"/>
                    <a:pt x="274" y="389"/>
                    <a:pt x="266" y="398"/>
                  </a:cubicBezTo>
                  <a:cubicBezTo>
                    <a:pt x="260" y="400"/>
                    <a:pt x="207" y="400"/>
                    <a:pt x="196" y="400"/>
                  </a:cubicBezTo>
                  <a:lnTo>
                    <a:pt x="70" y="400"/>
                  </a:lnTo>
                  <a:cubicBezTo>
                    <a:pt x="143" y="336"/>
                    <a:pt x="165" y="316"/>
                    <a:pt x="207" y="286"/>
                  </a:cubicBezTo>
                  <a:cubicBezTo>
                    <a:pt x="260" y="244"/>
                    <a:pt x="308" y="202"/>
                    <a:pt x="308" y="134"/>
                  </a:cubicBezTo>
                  <a:cubicBezTo>
                    <a:pt x="308" y="50"/>
                    <a:pt x="232" y="0"/>
                    <a:pt x="146" y="0"/>
                  </a:cubicBezTo>
                  <a:cubicBezTo>
                    <a:pt x="59" y="0"/>
                    <a:pt x="0" y="62"/>
                    <a:pt x="0" y="123"/>
                  </a:cubicBezTo>
                  <a:cubicBezTo>
                    <a:pt x="0" y="160"/>
                    <a:pt x="31" y="162"/>
                    <a:pt x="36" y="162"/>
                  </a:cubicBezTo>
                  <a:cubicBezTo>
                    <a:pt x="53" y="162"/>
                    <a:pt x="73" y="151"/>
                    <a:pt x="73" y="126"/>
                  </a:cubicBezTo>
                  <a:cubicBezTo>
                    <a:pt x="73" y="115"/>
                    <a:pt x="70" y="90"/>
                    <a:pt x="34" y="90"/>
                  </a:cubicBezTo>
                  <a:cubicBezTo>
                    <a:pt x="53" y="39"/>
                    <a:pt x="101" y="25"/>
                    <a:pt x="134" y="25"/>
                  </a:cubicBezTo>
                  <a:cubicBezTo>
                    <a:pt x="204" y="25"/>
                    <a:pt x="241" y="78"/>
                    <a:pt x="241" y="134"/>
                  </a:cubicBezTo>
                  <a:cubicBezTo>
                    <a:pt x="241" y="196"/>
                    <a:pt x="196" y="244"/>
                    <a:pt x="174" y="269"/>
                  </a:cubicBezTo>
                  <a:lnTo>
                    <a:pt x="6" y="434"/>
                  </a:lnTo>
                  <a:cubicBezTo>
                    <a:pt x="0" y="440"/>
                    <a:pt x="0" y="440"/>
                    <a:pt x="0" y="459"/>
                  </a:cubicBezTo>
                  <a:lnTo>
                    <a:pt x="286" y="459"/>
                  </a:lnTo>
                  <a:lnTo>
                    <a:pt x="308" y="333"/>
                  </a:lnTo>
                </a:path>
              </a:pathLst>
            </a:custGeom>
            <a:solidFill>
              <a:srgbClr val="000000"/>
            </a:solidFill>
            <a:ln w="12600">
              <a:noFill/>
            </a:ln>
          </p:spPr>
        </p:sp>
        <p:sp>
          <p:nvSpPr>
            <p:cNvPr id="476" name="Freeform 56"/>
            <p:cNvSpPr/>
            <p:nvPr/>
          </p:nvSpPr>
          <p:spPr>
            <a:xfrm>
              <a:off x="6930720" y="3967200"/>
              <a:ext cx="214920" cy="243360"/>
            </a:xfrm>
            <a:custGeom>
              <a:avLst/>
              <a:gdLst/>
              <a:ahLst/>
              <a:cxnLst/>
              <a:rect l="0" t="0" r="r" b="b"/>
              <a:pathLst>
                <a:path w="597" h="676">
                  <a:moveTo>
                    <a:pt x="330" y="78"/>
                  </a:moveTo>
                  <a:cubicBezTo>
                    <a:pt x="339" y="42"/>
                    <a:pt x="344" y="31"/>
                    <a:pt x="437" y="31"/>
                  </a:cubicBezTo>
                  <a:cubicBezTo>
                    <a:pt x="465" y="31"/>
                    <a:pt x="473" y="31"/>
                    <a:pt x="473" y="11"/>
                  </a:cubicBezTo>
                  <a:cubicBezTo>
                    <a:pt x="473" y="0"/>
                    <a:pt x="462" y="0"/>
                    <a:pt x="456" y="0"/>
                  </a:cubicBezTo>
                  <a:cubicBezTo>
                    <a:pt x="426" y="0"/>
                    <a:pt x="344" y="3"/>
                    <a:pt x="311" y="3"/>
                  </a:cubicBezTo>
                  <a:cubicBezTo>
                    <a:pt x="283" y="3"/>
                    <a:pt x="210" y="0"/>
                    <a:pt x="179" y="0"/>
                  </a:cubicBezTo>
                  <a:cubicBezTo>
                    <a:pt x="174" y="0"/>
                    <a:pt x="162" y="0"/>
                    <a:pt x="162" y="20"/>
                  </a:cubicBezTo>
                  <a:cubicBezTo>
                    <a:pt x="162" y="31"/>
                    <a:pt x="171" y="31"/>
                    <a:pt x="188" y="31"/>
                  </a:cubicBezTo>
                  <a:cubicBezTo>
                    <a:pt x="190" y="31"/>
                    <a:pt x="210" y="31"/>
                    <a:pt x="227" y="34"/>
                  </a:cubicBezTo>
                  <a:cubicBezTo>
                    <a:pt x="244" y="34"/>
                    <a:pt x="252" y="36"/>
                    <a:pt x="252" y="48"/>
                  </a:cubicBezTo>
                  <a:cubicBezTo>
                    <a:pt x="252" y="53"/>
                    <a:pt x="252" y="56"/>
                    <a:pt x="249" y="67"/>
                  </a:cubicBezTo>
                  <a:lnTo>
                    <a:pt x="118" y="599"/>
                  </a:lnTo>
                  <a:cubicBezTo>
                    <a:pt x="106" y="636"/>
                    <a:pt x="104" y="644"/>
                    <a:pt x="28" y="644"/>
                  </a:cubicBezTo>
                  <a:cubicBezTo>
                    <a:pt x="11" y="644"/>
                    <a:pt x="0" y="644"/>
                    <a:pt x="0" y="664"/>
                  </a:cubicBezTo>
                  <a:cubicBezTo>
                    <a:pt x="0" y="675"/>
                    <a:pt x="8" y="675"/>
                    <a:pt x="28" y="675"/>
                  </a:cubicBezTo>
                  <a:lnTo>
                    <a:pt x="484" y="675"/>
                  </a:lnTo>
                  <a:cubicBezTo>
                    <a:pt x="510" y="675"/>
                    <a:pt x="510" y="675"/>
                    <a:pt x="515" y="658"/>
                  </a:cubicBezTo>
                  <a:lnTo>
                    <a:pt x="594" y="445"/>
                  </a:lnTo>
                  <a:cubicBezTo>
                    <a:pt x="596" y="434"/>
                    <a:pt x="596" y="431"/>
                    <a:pt x="596" y="431"/>
                  </a:cubicBezTo>
                  <a:cubicBezTo>
                    <a:pt x="596" y="426"/>
                    <a:pt x="594" y="420"/>
                    <a:pt x="585" y="420"/>
                  </a:cubicBezTo>
                  <a:cubicBezTo>
                    <a:pt x="577" y="420"/>
                    <a:pt x="577" y="426"/>
                    <a:pt x="568" y="440"/>
                  </a:cubicBezTo>
                  <a:cubicBezTo>
                    <a:pt x="535" y="532"/>
                    <a:pt x="490" y="644"/>
                    <a:pt x="319" y="644"/>
                  </a:cubicBezTo>
                  <a:lnTo>
                    <a:pt x="227" y="644"/>
                  </a:lnTo>
                  <a:cubicBezTo>
                    <a:pt x="213" y="644"/>
                    <a:pt x="213" y="644"/>
                    <a:pt x="204" y="644"/>
                  </a:cubicBezTo>
                  <a:cubicBezTo>
                    <a:pt x="196" y="641"/>
                    <a:pt x="193" y="641"/>
                    <a:pt x="193" y="633"/>
                  </a:cubicBezTo>
                  <a:cubicBezTo>
                    <a:pt x="193" y="630"/>
                    <a:pt x="193" y="627"/>
                    <a:pt x="199" y="610"/>
                  </a:cubicBezTo>
                  <a:lnTo>
                    <a:pt x="330" y="78"/>
                  </a:lnTo>
                </a:path>
              </a:pathLst>
            </a:custGeom>
            <a:solidFill>
              <a:srgbClr val="000000"/>
            </a:solidFill>
            <a:ln w="12600">
              <a:noFill/>
            </a:ln>
          </p:spPr>
        </p:sp>
        <p:sp>
          <p:nvSpPr>
            <p:cNvPr id="477" name="Freeform 57"/>
            <p:cNvSpPr/>
            <p:nvPr/>
          </p:nvSpPr>
          <p:spPr>
            <a:xfrm>
              <a:off x="7166520" y="4135680"/>
              <a:ext cx="118440" cy="130320"/>
            </a:xfrm>
            <a:custGeom>
              <a:avLst/>
              <a:gdLst/>
              <a:ahLst/>
              <a:cxnLst/>
              <a:rect l="0" t="0" r="r" b="b"/>
              <a:pathLst>
                <a:path w="329" h="362">
                  <a:moveTo>
                    <a:pt x="305" y="174"/>
                  </a:moveTo>
                  <a:cubicBezTo>
                    <a:pt x="322" y="174"/>
                    <a:pt x="328" y="174"/>
                    <a:pt x="328" y="154"/>
                  </a:cubicBezTo>
                  <a:cubicBezTo>
                    <a:pt x="328" y="84"/>
                    <a:pt x="288" y="0"/>
                    <a:pt x="176" y="0"/>
                  </a:cubicBezTo>
                  <a:cubicBezTo>
                    <a:pt x="78" y="0"/>
                    <a:pt x="0" y="81"/>
                    <a:pt x="0" y="179"/>
                  </a:cubicBezTo>
                  <a:cubicBezTo>
                    <a:pt x="0" y="283"/>
                    <a:pt x="87" y="361"/>
                    <a:pt x="185" y="361"/>
                  </a:cubicBezTo>
                  <a:cubicBezTo>
                    <a:pt x="286" y="361"/>
                    <a:pt x="328" y="277"/>
                    <a:pt x="328" y="258"/>
                  </a:cubicBezTo>
                  <a:cubicBezTo>
                    <a:pt x="328" y="255"/>
                    <a:pt x="325" y="246"/>
                    <a:pt x="314" y="246"/>
                  </a:cubicBezTo>
                  <a:cubicBezTo>
                    <a:pt x="305" y="246"/>
                    <a:pt x="302" y="252"/>
                    <a:pt x="302" y="258"/>
                  </a:cubicBezTo>
                  <a:cubicBezTo>
                    <a:pt x="274" y="336"/>
                    <a:pt x="204" y="336"/>
                    <a:pt x="190" y="336"/>
                  </a:cubicBezTo>
                  <a:cubicBezTo>
                    <a:pt x="154" y="336"/>
                    <a:pt x="118" y="319"/>
                    <a:pt x="95" y="283"/>
                  </a:cubicBezTo>
                  <a:cubicBezTo>
                    <a:pt x="70" y="246"/>
                    <a:pt x="70" y="196"/>
                    <a:pt x="70" y="174"/>
                  </a:cubicBezTo>
                  <a:lnTo>
                    <a:pt x="305" y="174"/>
                  </a:lnTo>
                  <a:moveTo>
                    <a:pt x="73" y="151"/>
                  </a:moveTo>
                  <a:cubicBezTo>
                    <a:pt x="78" y="42"/>
                    <a:pt x="146" y="22"/>
                    <a:pt x="176" y="22"/>
                  </a:cubicBezTo>
                  <a:cubicBezTo>
                    <a:pt x="269" y="22"/>
                    <a:pt x="272" y="134"/>
                    <a:pt x="272" y="151"/>
                  </a:cubicBezTo>
                  <a:lnTo>
                    <a:pt x="73" y="151"/>
                  </a:lnTo>
                </a:path>
              </a:pathLst>
            </a:custGeom>
            <a:solidFill>
              <a:srgbClr val="000000"/>
            </a:solidFill>
            <a:ln w="12600">
              <a:noFill/>
            </a:ln>
          </p:spPr>
        </p:sp>
        <p:sp>
          <p:nvSpPr>
            <p:cNvPr id="478" name="Freeform 58"/>
            <p:cNvSpPr/>
            <p:nvPr/>
          </p:nvSpPr>
          <p:spPr>
            <a:xfrm>
              <a:off x="7344000" y="3943080"/>
              <a:ext cx="83880" cy="355320"/>
            </a:xfrm>
            <a:custGeom>
              <a:avLst/>
              <a:gdLst/>
              <a:ahLst/>
              <a:cxnLst/>
              <a:rect l="0" t="0" r="r" b="b"/>
              <a:pathLst>
                <a:path w="233" h="987">
                  <a:moveTo>
                    <a:pt x="232" y="977"/>
                  </a:moveTo>
                  <a:cubicBezTo>
                    <a:pt x="232" y="974"/>
                    <a:pt x="232" y="972"/>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6"/>
                    <a:pt x="221" y="986"/>
                  </a:cubicBezTo>
                  <a:cubicBezTo>
                    <a:pt x="227" y="986"/>
                    <a:pt x="232" y="983"/>
                    <a:pt x="232" y="977"/>
                  </a:cubicBezTo>
                </a:path>
              </a:pathLst>
            </a:custGeom>
            <a:solidFill>
              <a:srgbClr val="000000"/>
            </a:solidFill>
            <a:ln w="12600">
              <a:noFill/>
            </a:ln>
          </p:spPr>
        </p:sp>
        <p:sp>
          <p:nvSpPr>
            <p:cNvPr id="479" name="Freeform 59"/>
            <p:cNvSpPr/>
            <p:nvPr/>
          </p:nvSpPr>
          <p:spPr>
            <a:xfrm>
              <a:off x="7450920" y="405180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480" name="Freeform 60"/>
            <p:cNvSpPr/>
            <p:nvPr/>
          </p:nvSpPr>
          <p:spPr>
            <a:xfrm>
              <a:off x="7682760" y="4090320"/>
              <a:ext cx="56880" cy="175680"/>
            </a:xfrm>
            <a:custGeom>
              <a:avLst/>
              <a:gdLst/>
              <a:ahLst/>
              <a:cxnLst/>
              <a:rect l="0" t="0" r="r" b="b"/>
              <a:pathLst>
                <a:path w="158" h="488">
                  <a:moveTo>
                    <a:pt x="154" y="20"/>
                  </a:moveTo>
                  <a:cubicBezTo>
                    <a:pt x="154" y="20"/>
                    <a:pt x="157" y="11"/>
                    <a:pt x="157" y="8"/>
                  </a:cubicBezTo>
                  <a:cubicBezTo>
                    <a:pt x="157" y="6"/>
                    <a:pt x="154" y="0"/>
                    <a:pt x="146" y="0"/>
                  </a:cubicBezTo>
                  <a:cubicBezTo>
                    <a:pt x="132" y="0"/>
                    <a:pt x="73" y="6"/>
                    <a:pt x="56" y="6"/>
                  </a:cubicBezTo>
                  <a:cubicBezTo>
                    <a:pt x="50" y="8"/>
                    <a:pt x="42" y="8"/>
                    <a:pt x="42" y="22"/>
                  </a:cubicBezTo>
                  <a:cubicBezTo>
                    <a:pt x="42" y="34"/>
                    <a:pt x="50" y="34"/>
                    <a:pt x="59" y="34"/>
                  </a:cubicBezTo>
                  <a:cubicBezTo>
                    <a:pt x="92" y="34"/>
                    <a:pt x="92" y="36"/>
                    <a:pt x="92" y="42"/>
                  </a:cubicBezTo>
                  <a:cubicBezTo>
                    <a:pt x="92" y="48"/>
                    <a:pt x="92" y="53"/>
                    <a:pt x="90" y="59"/>
                  </a:cubicBezTo>
                  <a:lnTo>
                    <a:pt x="3" y="400"/>
                  </a:lnTo>
                  <a:cubicBezTo>
                    <a:pt x="0" y="406"/>
                    <a:pt x="0" y="414"/>
                    <a:pt x="0" y="423"/>
                  </a:cubicBezTo>
                  <a:cubicBezTo>
                    <a:pt x="0" y="468"/>
                    <a:pt x="39" y="487"/>
                    <a:pt x="73" y="487"/>
                  </a:cubicBezTo>
                  <a:cubicBezTo>
                    <a:pt x="90" y="487"/>
                    <a:pt x="112" y="482"/>
                    <a:pt x="129" y="451"/>
                  </a:cubicBezTo>
                  <a:cubicBezTo>
                    <a:pt x="146" y="426"/>
                    <a:pt x="154" y="384"/>
                    <a:pt x="154" y="381"/>
                  </a:cubicBezTo>
                  <a:cubicBezTo>
                    <a:pt x="154" y="372"/>
                    <a:pt x="146" y="372"/>
                    <a:pt x="143" y="372"/>
                  </a:cubicBezTo>
                  <a:cubicBezTo>
                    <a:pt x="134" y="372"/>
                    <a:pt x="132" y="378"/>
                    <a:pt x="129" y="389"/>
                  </a:cubicBezTo>
                  <a:cubicBezTo>
                    <a:pt x="120" y="423"/>
                    <a:pt x="106" y="468"/>
                    <a:pt x="76" y="468"/>
                  </a:cubicBezTo>
                  <a:cubicBezTo>
                    <a:pt x="59" y="468"/>
                    <a:pt x="53" y="451"/>
                    <a:pt x="53" y="434"/>
                  </a:cubicBezTo>
                  <a:cubicBezTo>
                    <a:pt x="53" y="426"/>
                    <a:pt x="56" y="414"/>
                    <a:pt x="56" y="406"/>
                  </a:cubicBezTo>
                  <a:lnTo>
                    <a:pt x="154" y="20"/>
                  </a:lnTo>
                </a:path>
              </a:pathLst>
            </a:custGeom>
            <a:solidFill>
              <a:srgbClr val="000000"/>
            </a:solidFill>
            <a:ln w="12600">
              <a:noFill/>
            </a:ln>
          </p:spPr>
        </p:sp>
        <p:sp>
          <p:nvSpPr>
            <p:cNvPr id="481" name="Freeform 61"/>
            <p:cNvSpPr/>
            <p:nvPr/>
          </p:nvSpPr>
          <p:spPr>
            <a:xfrm>
              <a:off x="7796520" y="3943080"/>
              <a:ext cx="83880" cy="355320"/>
            </a:xfrm>
            <a:custGeom>
              <a:avLst/>
              <a:gdLst/>
              <a:ahLst/>
              <a:cxnLst/>
              <a:rect l="0" t="0" r="r" b="b"/>
              <a:pathLst>
                <a:path w="233" h="987">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2"/>
                    <a:pt x="0" y="974"/>
                    <a:pt x="0" y="977"/>
                  </a:cubicBezTo>
                  <a:cubicBezTo>
                    <a:pt x="0" y="983"/>
                    <a:pt x="3" y="986"/>
                    <a:pt x="11" y="986"/>
                  </a:cubicBezTo>
                  <a:cubicBezTo>
                    <a:pt x="20" y="986"/>
                    <a:pt x="109" y="918"/>
                    <a:pt x="168" y="795"/>
                  </a:cubicBezTo>
                  <a:cubicBezTo>
                    <a:pt x="218" y="686"/>
                    <a:pt x="232" y="577"/>
                    <a:pt x="232" y="493"/>
                  </a:cubicBezTo>
                </a:path>
              </a:pathLst>
            </a:custGeom>
            <a:solidFill>
              <a:srgbClr val="000000"/>
            </a:solidFill>
            <a:ln w="12600">
              <a:noFill/>
            </a:ln>
          </p:spPr>
        </p:sp>
        <p:sp>
          <p:nvSpPr>
            <p:cNvPr id="482" name="Freeform 62"/>
            <p:cNvSpPr/>
            <p:nvPr/>
          </p:nvSpPr>
          <p:spPr>
            <a:xfrm>
              <a:off x="6916680" y="4352400"/>
              <a:ext cx="999360" cy="15480"/>
            </a:xfrm>
            <a:custGeom>
              <a:avLst/>
              <a:gdLst/>
              <a:ahLst/>
              <a:cxnLst/>
              <a:rect l="0" t="0" r="r" b="b"/>
              <a:pathLst>
                <a:path w="2776" h="43">
                  <a:moveTo>
                    <a:pt x="1386" y="42"/>
                  </a:moveTo>
                  <a:lnTo>
                    <a:pt x="0" y="42"/>
                  </a:lnTo>
                  <a:lnTo>
                    <a:pt x="0" y="0"/>
                  </a:lnTo>
                  <a:lnTo>
                    <a:pt x="2775" y="0"/>
                  </a:lnTo>
                  <a:lnTo>
                    <a:pt x="2775" y="42"/>
                  </a:lnTo>
                  <a:lnTo>
                    <a:pt x="1386" y="42"/>
                  </a:lnTo>
                </a:path>
              </a:pathLst>
            </a:custGeom>
            <a:solidFill>
              <a:srgbClr val="000000"/>
            </a:solidFill>
            <a:ln w="12600">
              <a:noFill/>
            </a:ln>
          </p:spPr>
        </p:sp>
        <p:sp>
          <p:nvSpPr>
            <p:cNvPr id="483" name="Freeform 63"/>
            <p:cNvSpPr/>
            <p:nvPr/>
          </p:nvSpPr>
          <p:spPr>
            <a:xfrm>
              <a:off x="7012440" y="4534560"/>
              <a:ext cx="185760" cy="227160"/>
            </a:xfrm>
            <a:custGeom>
              <a:avLst/>
              <a:gdLst/>
              <a:ahLst/>
              <a:cxnLst/>
              <a:rect l="0" t="0" r="r" b="b"/>
              <a:pathLst>
                <a:path w="516" h="631">
                  <a:moveTo>
                    <a:pt x="76" y="557"/>
                  </a:moveTo>
                  <a:cubicBezTo>
                    <a:pt x="67" y="591"/>
                    <a:pt x="67" y="599"/>
                    <a:pt x="22" y="599"/>
                  </a:cubicBezTo>
                  <a:cubicBezTo>
                    <a:pt x="11" y="599"/>
                    <a:pt x="0" y="599"/>
                    <a:pt x="0" y="616"/>
                  </a:cubicBezTo>
                  <a:cubicBezTo>
                    <a:pt x="0" y="624"/>
                    <a:pt x="6" y="630"/>
                    <a:pt x="14" y="630"/>
                  </a:cubicBezTo>
                  <a:cubicBezTo>
                    <a:pt x="39" y="630"/>
                    <a:pt x="67" y="624"/>
                    <a:pt x="95" y="624"/>
                  </a:cubicBezTo>
                  <a:cubicBezTo>
                    <a:pt x="129" y="624"/>
                    <a:pt x="162" y="630"/>
                    <a:pt x="193" y="630"/>
                  </a:cubicBezTo>
                  <a:cubicBezTo>
                    <a:pt x="199" y="630"/>
                    <a:pt x="213" y="630"/>
                    <a:pt x="213" y="608"/>
                  </a:cubicBezTo>
                  <a:cubicBezTo>
                    <a:pt x="213" y="599"/>
                    <a:pt x="202" y="599"/>
                    <a:pt x="188" y="599"/>
                  </a:cubicBezTo>
                  <a:cubicBezTo>
                    <a:pt x="137" y="599"/>
                    <a:pt x="137" y="591"/>
                    <a:pt x="137" y="582"/>
                  </a:cubicBezTo>
                  <a:cubicBezTo>
                    <a:pt x="137" y="571"/>
                    <a:pt x="179" y="409"/>
                    <a:pt x="188" y="384"/>
                  </a:cubicBezTo>
                  <a:cubicBezTo>
                    <a:pt x="199" y="414"/>
                    <a:pt x="227" y="448"/>
                    <a:pt x="277" y="448"/>
                  </a:cubicBezTo>
                  <a:cubicBezTo>
                    <a:pt x="392" y="448"/>
                    <a:pt x="515" y="302"/>
                    <a:pt x="515" y="157"/>
                  </a:cubicBezTo>
                  <a:cubicBezTo>
                    <a:pt x="515" y="64"/>
                    <a:pt x="459" y="0"/>
                    <a:pt x="384" y="0"/>
                  </a:cubicBezTo>
                  <a:cubicBezTo>
                    <a:pt x="336" y="0"/>
                    <a:pt x="288" y="36"/>
                    <a:pt x="255" y="73"/>
                  </a:cubicBezTo>
                  <a:cubicBezTo>
                    <a:pt x="246" y="20"/>
                    <a:pt x="202" y="0"/>
                    <a:pt x="165" y="0"/>
                  </a:cubicBezTo>
                  <a:cubicBezTo>
                    <a:pt x="120" y="0"/>
                    <a:pt x="101" y="39"/>
                    <a:pt x="92" y="56"/>
                  </a:cubicBezTo>
                  <a:cubicBezTo>
                    <a:pt x="76" y="90"/>
                    <a:pt x="62" y="148"/>
                    <a:pt x="62" y="151"/>
                  </a:cubicBezTo>
                  <a:cubicBezTo>
                    <a:pt x="62" y="162"/>
                    <a:pt x="73" y="162"/>
                    <a:pt x="76" y="162"/>
                  </a:cubicBezTo>
                  <a:cubicBezTo>
                    <a:pt x="84" y="162"/>
                    <a:pt x="84" y="162"/>
                    <a:pt x="92" y="140"/>
                  </a:cubicBezTo>
                  <a:cubicBezTo>
                    <a:pt x="109" y="70"/>
                    <a:pt x="129" y="22"/>
                    <a:pt x="162" y="22"/>
                  </a:cubicBezTo>
                  <a:cubicBezTo>
                    <a:pt x="179" y="22"/>
                    <a:pt x="193" y="31"/>
                    <a:pt x="193" y="67"/>
                  </a:cubicBezTo>
                  <a:cubicBezTo>
                    <a:pt x="193" y="90"/>
                    <a:pt x="190" y="101"/>
                    <a:pt x="188" y="118"/>
                  </a:cubicBezTo>
                  <a:lnTo>
                    <a:pt x="76" y="557"/>
                  </a:lnTo>
                  <a:moveTo>
                    <a:pt x="249" y="129"/>
                  </a:moveTo>
                  <a:cubicBezTo>
                    <a:pt x="258" y="101"/>
                    <a:pt x="283" y="73"/>
                    <a:pt x="302" y="59"/>
                  </a:cubicBezTo>
                  <a:cubicBezTo>
                    <a:pt x="336" y="28"/>
                    <a:pt x="364" y="22"/>
                    <a:pt x="381" y="22"/>
                  </a:cubicBezTo>
                  <a:cubicBezTo>
                    <a:pt x="423" y="22"/>
                    <a:pt x="445" y="56"/>
                    <a:pt x="445" y="115"/>
                  </a:cubicBezTo>
                  <a:cubicBezTo>
                    <a:pt x="445" y="174"/>
                    <a:pt x="412" y="286"/>
                    <a:pt x="395" y="325"/>
                  </a:cubicBezTo>
                  <a:cubicBezTo>
                    <a:pt x="361" y="395"/>
                    <a:pt x="314" y="426"/>
                    <a:pt x="277" y="426"/>
                  </a:cubicBezTo>
                  <a:cubicBezTo>
                    <a:pt x="213" y="426"/>
                    <a:pt x="199" y="344"/>
                    <a:pt x="199" y="339"/>
                  </a:cubicBezTo>
                  <a:cubicBezTo>
                    <a:pt x="199" y="336"/>
                    <a:pt x="199" y="333"/>
                    <a:pt x="202" y="322"/>
                  </a:cubicBezTo>
                  <a:lnTo>
                    <a:pt x="249" y="129"/>
                  </a:lnTo>
                </a:path>
              </a:pathLst>
            </a:custGeom>
            <a:solidFill>
              <a:srgbClr val="000000"/>
            </a:solidFill>
            <a:ln w="12600">
              <a:noFill/>
            </a:ln>
          </p:spPr>
        </p:sp>
        <p:sp>
          <p:nvSpPr>
            <p:cNvPr id="484" name="Freeform 64"/>
            <p:cNvSpPr/>
            <p:nvPr/>
          </p:nvSpPr>
          <p:spPr>
            <a:xfrm>
              <a:off x="7237080" y="4425840"/>
              <a:ext cx="83880" cy="355320"/>
            </a:xfrm>
            <a:custGeom>
              <a:avLst/>
              <a:gdLst/>
              <a:ahLst/>
              <a:cxnLst/>
              <a:rect l="0" t="0" r="r" b="b"/>
              <a:pathLst>
                <a:path w="233" h="987">
                  <a:moveTo>
                    <a:pt x="232" y="977"/>
                  </a:moveTo>
                  <a:cubicBezTo>
                    <a:pt x="232" y="974"/>
                    <a:pt x="232" y="972"/>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6"/>
                    <a:pt x="221" y="986"/>
                  </a:cubicBezTo>
                  <a:cubicBezTo>
                    <a:pt x="227" y="986"/>
                    <a:pt x="232" y="983"/>
                    <a:pt x="232" y="977"/>
                  </a:cubicBezTo>
                </a:path>
              </a:pathLst>
            </a:custGeom>
            <a:solidFill>
              <a:srgbClr val="000000"/>
            </a:solidFill>
            <a:ln w="12600">
              <a:noFill/>
            </a:ln>
          </p:spPr>
        </p:sp>
        <p:sp>
          <p:nvSpPr>
            <p:cNvPr id="485" name="Freeform 65"/>
            <p:cNvSpPr/>
            <p:nvPr/>
          </p:nvSpPr>
          <p:spPr>
            <a:xfrm>
              <a:off x="7344000" y="453456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486" name="Freeform 66"/>
            <p:cNvSpPr/>
            <p:nvPr/>
          </p:nvSpPr>
          <p:spPr>
            <a:xfrm>
              <a:off x="7575840" y="4572000"/>
              <a:ext cx="56880" cy="175680"/>
            </a:xfrm>
            <a:custGeom>
              <a:avLst/>
              <a:gdLst/>
              <a:ahLst/>
              <a:cxnLst/>
              <a:rect l="0" t="0" r="r" b="b"/>
              <a:pathLst>
                <a:path w="158" h="488">
                  <a:moveTo>
                    <a:pt x="154" y="20"/>
                  </a:moveTo>
                  <a:cubicBezTo>
                    <a:pt x="154" y="20"/>
                    <a:pt x="157" y="11"/>
                    <a:pt x="157" y="8"/>
                  </a:cubicBezTo>
                  <a:cubicBezTo>
                    <a:pt x="157" y="6"/>
                    <a:pt x="154" y="0"/>
                    <a:pt x="146" y="0"/>
                  </a:cubicBezTo>
                  <a:cubicBezTo>
                    <a:pt x="132" y="0"/>
                    <a:pt x="73" y="6"/>
                    <a:pt x="56" y="6"/>
                  </a:cubicBezTo>
                  <a:cubicBezTo>
                    <a:pt x="50" y="8"/>
                    <a:pt x="42" y="8"/>
                    <a:pt x="42" y="22"/>
                  </a:cubicBezTo>
                  <a:cubicBezTo>
                    <a:pt x="42" y="34"/>
                    <a:pt x="50" y="34"/>
                    <a:pt x="59" y="34"/>
                  </a:cubicBezTo>
                  <a:cubicBezTo>
                    <a:pt x="92" y="34"/>
                    <a:pt x="92" y="36"/>
                    <a:pt x="92" y="42"/>
                  </a:cubicBezTo>
                  <a:cubicBezTo>
                    <a:pt x="92" y="48"/>
                    <a:pt x="92" y="53"/>
                    <a:pt x="90" y="59"/>
                  </a:cubicBezTo>
                  <a:lnTo>
                    <a:pt x="3" y="400"/>
                  </a:lnTo>
                  <a:cubicBezTo>
                    <a:pt x="0" y="406"/>
                    <a:pt x="0" y="414"/>
                    <a:pt x="0" y="423"/>
                  </a:cubicBezTo>
                  <a:cubicBezTo>
                    <a:pt x="0" y="468"/>
                    <a:pt x="39" y="487"/>
                    <a:pt x="73" y="487"/>
                  </a:cubicBezTo>
                  <a:cubicBezTo>
                    <a:pt x="90" y="487"/>
                    <a:pt x="112" y="482"/>
                    <a:pt x="129" y="451"/>
                  </a:cubicBezTo>
                  <a:cubicBezTo>
                    <a:pt x="146" y="426"/>
                    <a:pt x="154" y="384"/>
                    <a:pt x="154" y="381"/>
                  </a:cubicBezTo>
                  <a:cubicBezTo>
                    <a:pt x="154" y="372"/>
                    <a:pt x="146" y="372"/>
                    <a:pt x="143" y="372"/>
                  </a:cubicBezTo>
                  <a:cubicBezTo>
                    <a:pt x="134" y="372"/>
                    <a:pt x="132" y="378"/>
                    <a:pt x="129" y="389"/>
                  </a:cubicBezTo>
                  <a:cubicBezTo>
                    <a:pt x="120" y="423"/>
                    <a:pt x="106" y="468"/>
                    <a:pt x="76" y="468"/>
                  </a:cubicBezTo>
                  <a:cubicBezTo>
                    <a:pt x="59" y="468"/>
                    <a:pt x="53" y="451"/>
                    <a:pt x="53" y="434"/>
                  </a:cubicBezTo>
                  <a:cubicBezTo>
                    <a:pt x="53" y="426"/>
                    <a:pt x="56" y="414"/>
                    <a:pt x="56" y="406"/>
                  </a:cubicBezTo>
                  <a:lnTo>
                    <a:pt x="154" y="20"/>
                  </a:lnTo>
                </a:path>
              </a:pathLst>
            </a:custGeom>
            <a:solidFill>
              <a:srgbClr val="000000"/>
            </a:solidFill>
            <a:ln w="12600">
              <a:noFill/>
            </a:ln>
          </p:spPr>
        </p:sp>
        <p:sp>
          <p:nvSpPr>
            <p:cNvPr id="487" name="Freeform 67"/>
            <p:cNvSpPr/>
            <p:nvPr/>
          </p:nvSpPr>
          <p:spPr>
            <a:xfrm>
              <a:off x="7688880" y="4425840"/>
              <a:ext cx="83880" cy="355320"/>
            </a:xfrm>
            <a:custGeom>
              <a:avLst/>
              <a:gdLst/>
              <a:ahLst/>
              <a:cxnLst/>
              <a:rect l="0" t="0" r="r" b="b"/>
              <a:pathLst>
                <a:path w="233" h="987">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2"/>
                    <a:pt x="0" y="974"/>
                    <a:pt x="0" y="977"/>
                  </a:cubicBezTo>
                  <a:cubicBezTo>
                    <a:pt x="0" y="983"/>
                    <a:pt x="3" y="986"/>
                    <a:pt x="11" y="986"/>
                  </a:cubicBezTo>
                  <a:cubicBezTo>
                    <a:pt x="20" y="986"/>
                    <a:pt x="109" y="918"/>
                    <a:pt x="168" y="795"/>
                  </a:cubicBezTo>
                  <a:cubicBezTo>
                    <a:pt x="218" y="686"/>
                    <a:pt x="232" y="577"/>
                    <a:pt x="232" y="493"/>
                  </a:cubicBezTo>
                </a:path>
              </a:pathLst>
            </a:custGeom>
            <a:solidFill>
              <a:srgbClr val="000000"/>
            </a:solidFill>
            <a:ln w="12600">
              <a:noFill/>
            </a:ln>
          </p:spPr>
        </p:sp>
        <p:sp>
          <p:nvSpPr>
            <p:cNvPr id="488" name="Freeform 68"/>
            <p:cNvSpPr/>
            <p:nvPr/>
          </p:nvSpPr>
          <p:spPr>
            <a:xfrm>
              <a:off x="8034480" y="4199040"/>
              <a:ext cx="177840" cy="324000"/>
            </a:xfrm>
            <a:custGeom>
              <a:avLst/>
              <a:gdLst/>
              <a:ahLst/>
              <a:cxnLst/>
              <a:rect l="0" t="0" r="r" b="b"/>
              <a:pathLst>
                <a:path w="494" h="900">
                  <a:moveTo>
                    <a:pt x="311" y="302"/>
                  </a:moveTo>
                  <a:lnTo>
                    <a:pt x="395" y="302"/>
                  </a:lnTo>
                  <a:cubicBezTo>
                    <a:pt x="414" y="302"/>
                    <a:pt x="426" y="302"/>
                    <a:pt x="426" y="280"/>
                  </a:cubicBezTo>
                  <a:cubicBezTo>
                    <a:pt x="426" y="272"/>
                    <a:pt x="414" y="272"/>
                    <a:pt x="398" y="272"/>
                  </a:cubicBezTo>
                  <a:lnTo>
                    <a:pt x="316" y="272"/>
                  </a:lnTo>
                  <a:lnTo>
                    <a:pt x="339" y="157"/>
                  </a:lnTo>
                  <a:cubicBezTo>
                    <a:pt x="342" y="137"/>
                    <a:pt x="356" y="67"/>
                    <a:pt x="361" y="56"/>
                  </a:cubicBezTo>
                  <a:cubicBezTo>
                    <a:pt x="370" y="36"/>
                    <a:pt x="386" y="22"/>
                    <a:pt x="409" y="22"/>
                  </a:cubicBezTo>
                  <a:cubicBezTo>
                    <a:pt x="412" y="22"/>
                    <a:pt x="437" y="22"/>
                    <a:pt x="456" y="39"/>
                  </a:cubicBezTo>
                  <a:cubicBezTo>
                    <a:pt x="412" y="45"/>
                    <a:pt x="403" y="78"/>
                    <a:pt x="403" y="92"/>
                  </a:cubicBezTo>
                  <a:cubicBezTo>
                    <a:pt x="403" y="115"/>
                    <a:pt x="420" y="126"/>
                    <a:pt x="440" y="126"/>
                  </a:cubicBezTo>
                  <a:cubicBezTo>
                    <a:pt x="465" y="126"/>
                    <a:pt x="493" y="106"/>
                    <a:pt x="493" y="67"/>
                  </a:cubicBezTo>
                  <a:cubicBezTo>
                    <a:pt x="493" y="22"/>
                    <a:pt x="448" y="0"/>
                    <a:pt x="409" y="0"/>
                  </a:cubicBezTo>
                  <a:cubicBezTo>
                    <a:pt x="375" y="0"/>
                    <a:pt x="311" y="17"/>
                    <a:pt x="283" y="115"/>
                  </a:cubicBezTo>
                  <a:cubicBezTo>
                    <a:pt x="277" y="137"/>
                    <a:pt x="274" y="146"/>
                    <a:pt x="249" y="272"/>
                  </a:cubicBezTo>
                  <a:lnTo>
                    <a:pt x="182" y="272"/>
                  </a:lnTo>
                  <a:cubicBezTo>
                    <a:pt x="162" y="272"/>
                    <a:pt x="151" y="272"/>
                    <a:pt x="151" y="288"/>
                  </a:cubicBezTo>
                  <a:cubicBezTo>
                    <a:pt x="151" y="302"/>
                    <a:pt x="160" y="302"/>
                    <a:pt x="179" y="302"/>
                  </a:cubicBezTo>
                  <a:lnTo>
                    <a:pt x="244" y="302"/>
                  </a:lnTo>
                  <a:lnTo>
                    <a:pt x="171" y="692"/>
                  </a:lnTo>
                  <a:cubicBezTo>
                    <a:pt x="151" y="787"/>
                    <a:pt x="134" y="876"/>
                    <a:pt x="84" y="876"/>
                  </a:cubicBezTo>
                  <a:cubicBezTo>
                    <a:pt x="81" y="876"/>
                    <a:pt x="56" y="876"/>
                    <a:pt x="36" y="860"/>
                  </a:cubicBezTo>
                  <a:cubicBezTo>
                    <a:pt x="81" y="857"/>
                    <a:pt x="92" y="820"/>
                    <a:pt x="92" y="806"/>
                  </a:cubicBezTo>
                  <a:cubicBezTo>
                    <a:pt x="92" y="784"/>
                    <a:pt x="73" y="770"/>
                    <a:pt x="53" y="770"/>
                  </a:cubicBezTo>
                  <a:cubicBezTo>
                    <a:pt x="28" y="770"/>
                    <a:pt x="0" y="792"/>
                    <a:pt x="0" y="832"/>
                  </a:cubicBezTo>
                  <a:cubicBezTo>
                    <a:pt x="0" y="874"/>
                    <a:pt x="45" y="899"/>
                    <a:pt x="84" y="899"/>
                  </a:cubicBezTo>
                  <a:cubicBezTo>
                    <a:pt x="137" y="899"/>
                    <a:pt x="179" y="840"/>
                    <a:pt x="196" y="804"/>
                  </a:cubicBezTo>
                  <a:cubicBezTo>
                    <a:pt x="227" y="739"/>
                    <a:pt x="249" y="622"/>
                    <a:pt x="252" y="613"/>
                  </a:cubicBezTo>
                  <a:lnTo>
                    <a:pt x="311" y="302"/>
                  </a:lnTo>
                </a:path>
              </a:pathLst>
            </a:custGeom>
            <a:solidFill>
              <a:srgbClr val="000000"/>
            </a:solidFill>
            <a:ln w="12600">
              <a:noFill/>
            </a:ln>
          </p:spPr>
        </p:sp>
        <p:sp>
          <p:nvSpPr>
            <p:cNvPr id="489" name="Freeform 69"/>
            <p:cNvSpPr/>
            <p:nvPr/>
          </p:nvSpPr>
          <p:spPr>
            <a:xfrm>
              <a:off x="8206920" y="4392720"/>
              <a:ext cx="100080" cy="113400"/>
            </a:xfrm>
            <a:custGeom>
              <a:avLst/>
              <a:gdLst/>
              <a:ahLst/>
              <a:cxnLst/>
              <a:rect l="0" t="0" r="r" b="b"/>
              <a:pathLst>
                <a:path w="278" h="315">
                  <a:moveTo>
                    <a:pt x="249" y="45"/>
                  </a:moveTo>
                  <a:cubicBezTo>
                    <a:pt x="232" y="50"/>
                    <a:pt x="221" y="64"/>
                    <a:pt x="221" y="78"/>
                  </a:cubicBezTo>
                  <a:cubicBezTo>
                    <a:pt x="221" y="95"/>
                    <a:pt x="235" y="101"/>
                    <a:pt x="244" y="101"/>
                  </a:cubicBezTo>
                  <a:cubicBezTo>
                    <a:pt x="252" y="101"/>
                    <a:pt x="277" y="95"/>
                    <a:pt x="277" y="62"/>
                  </a:cubicBezTo>
                  <a:cubicBezTo>
                    <a:pt x="277" y="14"/>
                    <a:pt x="227" y="0"/>
                    <a:pt x="185" y="0"/>
                  </a:cubicBezTo>
                  <a:cubicBezTo>
                    <a:pt x="76" y="0"/>
                    <a:pt x="56" y="81"/>
                    <a:pt x="56" y="101"/>
                  </a:cubicBezTo>
                  <a:cubicBezTo>
                    <a:pt x="56" y="126"/>
                    <a:pt x="73" y="143"/>
                    <a:pt x="81" y="151"/>
                  </a:cubicBezTo>
                  <a:cubicBezTo>
                    <a:pt x="101" y="165"/>
                    <a:pt x="112" y="168"/>
                    <a:pt x="160" y="176"/>
                  </a:cubicBezTo>
                  <a:cubicBezTo>
                    <a:pt x="174" y="179"/>
                    <a:pt x="218" y="188"/>
                    <a:pt x="218" y="224"/>
                  </a:cubicBezTo>
                  <a:cubicBezTo>
                    <a:pt x="218" y="235"/>
                    <a:pt x="213" y="260"/>
                    <a:pt x="182" y="280"/>
                  </a:cubicBezTo>
                  <a:cubicBezTo>
                    <a:pt x="154" y="294"/>
                    <a:pt x="120" y="294"/>
                    <a:pt x="112" y="294"/>
                  </a:cubicBezTo>
                  <a:cubicBezTo>
                    <a:pt x="84" y="294"/>
                    <a:pt x="45" y="288"/>
                    <a:pt x="28" y="266"/>
                  </a:cubicBezTo>
                  <a:cubicBezTo>
                    <a:pt x="53" y="263"/>
                    <a:pt x="67" y="244"/>
                    <a:pt x="67" y="224"/>
                  </a:cubicBezTo>
                  <a:cubicBezTo>
                    <a:pt x="67" y="207"/>
                    <a:pt x="56" y="199"/>
                    <a:pt x="39" y="199"/>
                  </a:cubicBezTo>
                  <a:cubicBezTo>
                    <a:pt x="20" y="199"/>
                    <a:pt x="0" y="216"/>
                    <a:pt x="0" y="246"/>
                  </a:cubicBezTo>
                  <a:cubicBezTo>
                    <a:pt x="0" y="288"/>
                    <a:pt x="45" y="314"/>
                    <a:pt x="112" y="314"/>
                  </a:cubicBezTo>
                  <a:cubicBezTo>
                    <a:pt x="241" y="314"/>
                    <a:pt x="263" y="227"/>
                    <a:pt x="263" y="199"/>
                  </a:cubicBezTo>
                  <a:cubicBezTo>
                    <a:pt x="263" y="134"/>
                    <a:pt x="193" y="123"/>
                    <a:pt x="168" y="118"/>
                  </a:cubicBezTo>
                  <a:cubicBezTo>
                    <a:pt x="162" y="115"/>
                    <a:pt x="143" y="112"/>
                    <a:pt x="140" y="112"/>
                  </a:cubicBezTo>
                  <a:cubicBezTo>
                    <a:pt x="115" y="106"/>
                    <a:pt x="101" y="92"/>
                    <a:pt x="101" y="78"/>
                  </a:cubicBezTo>
                  <a:cubicBezTo>
                    <a:pt x="101" y="62"/>
                    <a:pt x="115" y="42"/>
                    <a:pt x="129" y="34"/>
                  </a:cubicBezTo>
                  <a:cubicBezTo>
                    <a:pt x="148" y="20"/>
                    <a:pt x="174" y="20"/>
                    <a:pt x="185" y="20"/>
                  </a:cubicBezTo>
                  <a:cubicBezTo>
                    <a:pt x="199" y="20"/>
                    <a:pt x="235" y="22"/>
                    <a:pt x="249" y="45"/>
                  </a:cubicBezTo>
                </a:path>
              </a:pathLst>
            </a:custGeom>
            <a:solidFill>
              <a:srgbClr val="000000"/>
            </a:solidFill>
            <a:ln w="12600">
              <a:noFill/>
            </a:ln>
          </p:spPr>
        </p:sp>
        <p:sp>
          <p:nvSpPr>
            <p:cNvPr id="490" name="Freeform 70"/>
            <p:cNvSpPr/>
            <p:nvPr/>
          </p:nvSpPr>
          <p:spPr>
            <a:xfrm>
              <a:off x="8375040" y="4182840"/>
              <a:ext cx="83880" cy="355320"/>
            </a:xfrm>
            <a:custGeom>
              <a:avLst/>
              <a:gdLst/>
              <a:ahLst/>
              <a:cxnLst/>
              <a:rect l="0" t="0" r="r" b="b"/>
              <a:pathLst>
                <a:path w="233" h="987">
                  <a:moveTo>
                    <a:pt x="232" y="977"/>
                  </a:moveTo>
                  <a:cubicBezTo>
                    <a:pt x="232" y="974"/>
                    <a:pt x="232" y="972"/>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6"/>
                    <a:pt x="221" y="986"/>
                  </a:cubicBezTo>
                  <a:cubicBezTo>
                    <a:pt x="227" y="986"/>
                    <a:pt x="232" y="983"/>
                    <a:pt x="232" y="977"/>
                  </a:cubicBezTo>
                </a:path>
              </a:pathLst>
            </a:custGeom>
            <a:solidFill>
              <a:srgbClr val="000000"/>
            </a:solidFill>
            <a:ln w="12600">
              <a:noFill/>
            </a:ln>
          </p:spPr>
        </p:sp>
        <p:sp>
          <p:nvSpPr>
            <p:cNvPr id="491" name="Freeform 71"/>
            <p:cNvSpPr/>
            <p:nvPr/>
          </p:nvSpPr>
          <p:spPr>
            <a:xfrm>
              <a:off x="8481960" y="429192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492" name="Freeform 72"/>
            <p:cNvSpPr/>
            <p:nvPr/>
          </p:nvSpPr>
          <p:spPr>
            <a:xfrm>
              <a:off x="8710920" y="433728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6"/>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8"/>
                    <a:pt x="120" y="342"/>
                    <a:pt x="129" y="322"/>
                  </a:cubicBezTo>
                  <a:cubicBezTo>
                    <a:pt x="134" y="305"/>
                    <a:pt x="160" y="244"/>
                    <a:pt x="162" y="235"/>
                  </a:cubicBezTo>
                  <a:cubicBezTo>
                    <a:pt x="165" y="227"/>
                    <a:pt x="168" y="218"/>
                    <a:pt x="168" y="213"/>
                  </a:cubicBezTo>
                  <a:cubicBezTo>
                    <a:pt x="168" y="179"/>
                    <a:pt x="140" y="154"/>
                    <a:pt x="101" y="154"/>
                  </a:cubicBezTo>
                  <a:cubicBezTo>
                    <a:pt x="31" y="154"/>
                    <a:pt x="0" y="249"/>
                    <a:pt x="0" y="260"/>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000000"/>
            </a:solidFill>
            <a:ln w="12600">
              <a:noFill/>
            </a:ln>
          </p:spPr>
        </p:sp>
        <p:sp>
          <p:nvSpPr>
            <p:cNvPr id="493" name="Freeform 73"/>
            <p:cNvSpPr/>
            <p:nvPr/>
          </p:nvSpPr>
          <p:spPr>
            <a:xfrm>
              <a:off x="8847000" y="4410720"/>
              <a:ext cx="42840" cy="107280"/>
            </a:xfrm>
            <a:custGeom>
              <a:avLst/>
              <a:gdLst/>
              <a:ahLst/>
              <a:cxnLst/>
              <a:rect l="0" t="0" r="r" b="b"/>
              <a:pathLst>
                <a:path w="119" h="298">
                  <a:moveTo>
                    <a:pt x="118" y="104"/>
                  </a:moveTo>
                  <a:cubicBezTo>
                    <a:pt x="118" y="39"/>
                    <a:pt x="92" y="0"/>
                    <a:pt x="53" y="0"/>
                  </a:cubicBezTo>
                  <a:cubicBezTo>
                    <a:pt x="20" y="0"/>
                    <a:pt x="0" y="25"/>
                    <a:pt x="0" y="53"/>
                  </a:cubicBezTo>
                  <a:cubicBezTo>
                    <a:pt x="0" y="78"/>
                    <a:pt x="20" y="106"/>
                    <a:pt x="53" y="106"/>
                  </a:cubicBezTo>
                  <a:cubicBezTo>
                    <a:pt x="64" y="106"/>
                    <a:pt x="78" y="101"/>
                    <a:pt x="90" y="92"/>
                  </a:cubicBezTo>
                  <a:cubicBezTo>
                    <a:pt x="92" y="90"/>
                    <a:pt x="92" y="90"/>
                    <a:pt x="92" y="90"/>
                  </a:cubicBezTo>
                  <a:cubicBezTo>
                    <a:pt x="95" y="90"/>
                    <a:pt x="95" y="90"/>
                    <a:pt x="95" y="104"/>
                  </a:cubicBezTo>
                  <a:cubicBezTo>
                    <a:pt x="95" y="179"/>
                    <a:pt x="62" y="238"/>
                    <a:pt x="28" y="272"/>
                  </a:cubicBezTo>
                  <a:cubicBezTo>
                    <a:pt x="17" y="280"/>
                    <a:pt x="17" y="283"/>
                    <a:pt x="17" y="286"/>
                  </a:cubicBezTo>
                  <a:cubicBezTo>
                    <a:pt x="17" y="294"/>
                    <a:pt x="22" y="297"/>
                    <a:pt x="25" y="297"/>
                  </a:cubicBezTo>
                  <a:cubicBezTo>
                    <a:pt x="36" y="297"/>
                    <a:pt x="118" y="221"/>
                    <a:pt x="118" y="104"/>
                  </a:cubicBezTo>
                </a:path>
              </a:pathLst>
            </a:custGeom>
            <a:solidFill>
              <a:srgbClr val="000000"/>
            </a:solidFill>
            <a:ln w="12600">
              <a:noFill/>
            </a:ln>
          </p:spPr>
        </p:sp>
        <p:sp>
          <p:nvSpPr>
            <p:cNvPr id="494" name="Freeform 74"/>
            <p:cNvSpPr/>
            <p:nvPr/>
          </p:nvSpPr>
          <p:spPr>
            <a:xfrm>
              <a:off x="8978040" y="429192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495" name="Freeform 75"/>
            <p:cNvSpPr/>
            <p:nvPr/>
          </p:nvSpPr>
          <p:spPr>
            <a:xfrm>
              <a:off x="9209880" y="4329000"/>
              <a:ext cx="56880" cy="175680"/>
            </a:xfrm>
            <a:custGeom>
              <a:avLst/>
              <a:gdLst/>
              <a:ahLst/>
              <a:cxnLst/>
              <a:rect l="0" t="0" r="r" b="b"/>
              <a:pathLst>
                <a:path w="158" h="488">
                  <a:moveTo>
                    <a:pt x="154" y="20"/>
                  </a:moveTo>
                  <a:cubicBezTo>
                    <a:pt x="154" y="20"/>
                    <a:pt x="157" y="11"/>
                    <a:pt x="157" y="8"/>
                  </a:cubicBezTo>
                  <a:cubicBezTo>
                    <a:pt x="157" y="6"/>
                    <a:pt x="154" y="0"/>
                    <a:pt x="146" y="0"/>
                  </a:cubicBezTo>
                  <a:cubicBezTo>
                    <a:pt x="132" y="0"/>
                    <a:pt x="73" y="6"/>
                    <a:pt x="56" y="6"/>
                  </a:cubicBezTo>
                  <a:cubicBezTo>
                    <a:pt x="50" y="8"/>
                    <a:pt x="42" y="8"/>
                    <a:pt x="42" y="22"/>
                  </a:cubicBezTo>
                  <a:cubicBezTo>
                    <a:pt x="42" y="34"/>
                    <a:pt x="50" y="34"/>
                    <a:pt x="59" y="34"/>
                  </a:cubicBezTo>
                  <a:cubicBezTo>
                    <a:pt x="92" y="34"/>
                    <a:pt x="92" y="36"/>
                    <a:pt x="92" y="42"/>
                  </a:cubicBezTo>
                  <a:cubicBezTo>
                    <a:pt x="92" y="48"/>
                    <a:pt x="92" y="53"/>
                    <a:pt x="90" y="59"/>
                  </a:cubicBezTo>
                  <a:lnTo>
                    <a:pt x="3" y="400"/>
                  </a:lnTo>
                  <a:cubicBezTo>
                    <a:pt x="0" y="406"/>
                    <a:pt x="0" y="414"/>
                    <a:pt x="0" y="423"/>
                  </a:cubicBezTo>
                  <a:cubicBezTo>
                    <a:pt x="0" y="468"/>
                    <a:pt x="39" y="487"/>
                    <a:pt x="73" y="487"/>
                  </a:cubicBezTo>
                  <a:cubicBezTo>
                    <a:pt x="90" y="487"/>
                    <a:pt x="112" y="482"/>
                    <a:pt x="129" y="451"/>
                  </a:cubicBezTo>
                  <a:cubicBezTo>
                    <a:pt x="146" y="426"/>
                    <a:pt x="154" y="384"/>
                    <a:pt x="154" y="381"/>
                  </a:cubicBezTo>
                  <a:cubicBezTo>
                    <a:pt x="154" y="372"/>
                    <a:pt x="146" y="372"/>
                    <a:pt x="143" y="372"/>
                  </a:cubicBezTo>
                  <a:cubicBezTo>
                    <a:pt x="134" y="372"/>
                    <a:pt x="132" y="378"/>
                    <a:pt x="129" y="389"/>
                  </a:cubicBezTo>
                  <a:cubicBezTo>
                    <a:pt x="120" y="423"/>
                    <a:pt x="106" y="468"/>
                    <a:pt x="76" y="468"/>
                  </a:cubicBezTo>
                  <a:cubicBezTo>
                    <a:pt x="59" y="468"/>
                    <a:pt x="53" y="451"/>
                    <a:pt x="53" y="434"/>
                  </a:cubicBezTo>
                  <a:cubicBezTo>
                    <a:pt x="53" y="426"/>
                    <a:pt x="56" y="414"/>
                    <a:pt x="56" y="406"/>
                  </a:cubicBezTo>
                  <a:lnTo>
                    <a:pt x="154" y="20"/>
                  </a:lnTo>
                </a:path>
              </a:pathLst>
            </a:custGeom>
            <a:solidFill>
              <a:srgbClr val="000000"/>
            </a:solidFill>
            <a:ln w="12600">
              <a:noFill/>
            </a:ln>
          </p:spPr>
        </p:sp>
        <p:sp>
          <p:nvSpPr>
            <p:cNvPr id="496" name="Freeform 76"/>
            <p:cNvSpPr/>
            <p:nvPr/>
          </p:nvSpPr>
          <p:spPr>
            <a:xfrm>
              <a:off x="9323640" y="4182840"/>
              <a:ext cx="83880" cy="355320"/>
            </a:xfrm>
            <a:custGeom>
              <a:avLst/>
              <a:gdLst/>
              <a:ahLst/>
              <a:cxnLst/>
              <a:rect l="0" t="0" r="r" b="b"/>
              <a:pathLst>
                <a:path w="233" h="987">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2"/>
                    <a:pt x="0" y="974"/>
                    <a:pt x="0" y="977"/>
                  </a:cubicBezTo>
                  <a:cubicBezTo>
                    <a:pt x="0" y="983"/>
                    <a:pt x="3" y="986"/>
                    <a:pt x="11" y="986"/>
                  </a:cubicBezTo>
                  <a:cubicBezTo>
                    <a:pt x="20" y="986"/>
                    <a:pt x="109" y="918"/>
                    <a:pt x="168" y="795"/>
                  </a:cubicBezTo>
                  <a:cubicBezTo>
                    <a:pt x="218" y="686"/>
                    <a:pt x="232" y="577"/>
                    <a:pt x="232" y="493"/>
                  </a:cubicBezTo>
                </a:path>
              </a:pathLst>
            </a:custGeom>
            <a:solidFill>
              <a:srgbClr val="000000"/>
            </a:solidFill>
            <a:ln w="12600">
              <a:noFill/>
            </a:ln>
          </p:spPr>
        </p:sp>
        <p:sp>
          <p:nvSpPr>
            <p:cNvPr id="497" name="Freeform 77"/>
            <p:cNvSpPr/>
            <p:nvPr/>
          </p:nvSpPr>
          <p:spPr>
            <a:xfrm>
              <a:off x="8007120" y="4921920"/>
              <a:ext cx="172800" cy="119160"/>
            </a:xfrm>
            <a:custGeom>
              <a:avLst/>
              <a:gdLst/>
              <a:ahLst/>
              <a:cxnLst/>
              <a:rect l="0" t="0" r="r" b="b"/>
              <a:pathLst>
                <a:path w="480" h="331">
                  <a:moveTo>
                    <a:pt x="479" y="241"/>
                  </a:moveTo>
                  <a:cubicBezTo>
                    <a:pt x="479" y="218"/>
                    <a:pt x="479" y="213"/>
                    <a:pt x="465" y="213"/>
                  </a:cubicBezTo>
                  <a:cubicBezTo>
                    <a:pt x="406" y="213"/>
                    <a:pt x="308" y="204"/>
                    <a:pt x="218" y="160"/>
                  </a:cubicBezTo>
                  <a:cubicBezTo>
                    <a:pt x="112" y="106"/>
                    <a:pt x="70" y="45"/>
                    <a:pt x="45" y="6"/>
                  </a:cubicBezTo>
                  <a:cubicBezTo>
                    <a:pt x="42" y="0"/>
                    <a:pt x="36" y="0"/>
                    <a:pt x="22" y="0"/>
                  </a:cubicBezTo>
                  <a:cubicBezTo>
                    <a:pt x="0" y="0"/>
                    <a:pt x="0" y="0"/>
                    <a:pt x="0" y="25"/>
                  </a:cubicBezTo>
                  <a:lnTo>
                    <a:pt x="0" y="42"/>
                  </a:lnTo>
                  <a:cubicBezTo>
                    <a:pt x="134" y="286"/>
                    <a:pt x="358" y="330"/>
                    <a:pt x="459" y="330"/>
                  </a:cubicBezTo>
                  <a:cubicBezTo>
                    <a:pt x="479" y="330"/>
                    <a:pt x="479" y="330"/>
                    <a:pt x="479" y="302"/>
                  </a:cubicBezTo>
                  <a:lnTo>
                    <a:pt x="479" y="241"/>
                  </a:lnTo>
                </a:path>
              </a:pathLst>
            </a:custGeom>
            <a:solidFill>
              <a:srgbClr val="000000"/>
            </a:solidFill>
            <a:ln w="12600">
              <a:noFill/>
            </a:ln>
          </p:spPr>
        </p:sp>
        <p:sp>
          <p:nvSpPr>
            <p:cNvPr id="498" name="Freeform 78"/>
            <p:cNvSpPr/>
            <p:nvPr/>
          </p:nvSpPr>
          <p:spPr>
            <a:xfrm>
              <a:off x="8174520" y="4997520"/>
              <a:ext cx="395640" cy="43560"/>
            </a:xfrm>
            <a:custGeom>
              <a:avLst/>
              <a:gdLst/>
              <a:ahLst/>
              <a:cxnLst/>
              <a:rect l="0" t="0" r="r" b="b"/>
              <a:pathLst>
                <a:path w="1099" h="121">
                  <a:moveTo>
                    <a:pt x="549" y="120"/>
                  </a:moveTo>
                  <a:lnTo>
                    <a:pt x="0" y="120"/>
                  </a:lnTo>
                  <a:lnTo>
                    <a:pt x="0" y="0"/>
                  </a:lnTo>
                  <a:lnTo>
                    <a:pt x="1098" y="0"/>
                  </a:lnTo>
                  <a:lnTo>
                    <a:pt x="1098" y="120"/>
                  </a:lnTo>
                  <a:lnTo>
                    <a:pt x="549" y="120"/>
                  </a:lnTo>
                </a:path>
              </a:pathLst>
            </a:custGeom>
            <a:solidFill>
              <a:srgbClr val="000000"/>
            </a:solidFill>
            <a:ln w="12600">
              <a:noFill/>
            </a:ln>
          </p:spPr>
        </p:sp>
        <p:sp>
          <p:nvSpPr>
            <p:cNvPr id="499" name="Freeform 79"/>
            <p:cNvSpPr/>
            <p:nvPr/>
          </p:nvSpPr>
          <p:spPr>
            <a:xfrm>
              <a:off x="8565840" y="4997520"/>
              <a:ext cx="172800" cy="119160"/>
            </a:xfrm>
            <a:custGeom>
              <a:avLst/>
              <a:gdLst/>
              <a:ahLst/>
              <a:cxnLst/>
              <a:rect l="0" t="0" r="r" b="b"/>
              <a:pathLst>
                <a:path w="480" h="331">
                  <a:moveTo>
                    <a:pt x="479" y="291"/>
                  </a:moveTo>
                  <a:cubicBezTo>
                    <a:pt x="344" y="48"/>
                    <a:pt x="120" y="0"/>
                    <a:pt x="20" y="0"/>
                  </a:cubicBezTo>
                  <a:cubicBezTo>
                    <a:pt x="0" y="0"/>
                    <a:pt x="0" y="0"/>
                    <a:pt x="0" y="28"/>
                  </a:cubicBezTo>
                  <a:lnTo>
                    <a:pt x="0" y="92"/>
                  </a:lnTo>
                  <a:cubicBezTo>
                    <a:pt x="0" y="115"/>
                    <a:pt x="0" y="120"/>
                    <a:pt x="14" y="120"/>
                  </a:cubicBezTo>
                  <a:cubicBezTo>
                    <a:pt x="76" y="120"/>
                    <a:pt x="174" y="129"/>
                    <a:pt x="260" y="171"/>
                  </a:cubicBezTo>
                  <a:cubicBezTo>
                    <a:pt x="370" y="224"/>
                    <a:pt x="409" y="288"/>
                    <a:pt x="434" y="328"/>
                  </a:cubicBezTo>
                  <a:cubicBezTo>
                    <a:pt x="437" y="330"/>
                    <a:pt x="442" y="330"/>
                    <a:pt x="456" y="330"/>
                  </a:cubicBezTo>
                  <a:cubicBezTo>
                    <a:pt x="479" y="330"/>
                    <a:pt x="479" y="330"/>
                    <a:pt x="479" y="305"/>
                  </a:cubicBezTo>
                  <a:lnTo>
                    <a:pt x="479" y="291"/>
                  </a:lnTo>
                </a:path>
              </a:pathLst>
            </a:custGeom>
            <a:solidFill>
              <a:srgbClr val="000000"/>
            </a:solidFill>
            <a:ln w="12600">
              <a:noFill/>
            </a:ln>
          </p:spPr>
        </p:sp>
        <p:sp>
          <p:nvSpPr>
            <p:cNvPr id="500" name="Freeform 80"/>
            <p:cNvSpPr/>
            <p:nvPr/>
          </p:nvSpPr>
          <p:spPr>
            <a:xfrm>
              <a:off x="8719920" y="4997520"/>
              <a:ext cx="172800" cy="119160"/>
            </a:xfrm>
            <a:custGeom>
              <a:avLst/>
              <a:gdLst/>
              <a:ahLst/>
              <a:cxnLst/>
              <a:rect l="0" t="0" r="r" b="b"/>
              <a:pathLst>
                <a:path w="480" h="331">
                  <a:moveTo>
                    <a:pt x="479" y="28"/>
                  </a:moveTo>
                  <a:cubicBezTo>
                    <a:pt x="479" y="0"/>
                    <a:pt x="479" y="0"/>
                    <a:pt x="459" y="0"/>
                  </a:cubicBezTo>
                  <a:cubicBezTo>
                    <a:pt x="358" y="0"/>
                    <a:pt x="134" y="48"/>
                    <a:pt x="0" y="291"/>
                  </a:cubicBezTo>
                  <a:lnTo>
                    <a:pt x="0" y="305"/>
                  </a:lnTo>
                  <a:cubicBezTo>
                    <a:pt x="0" y="330"/>
                    <a:pt x="0" y="330"/>
                    <a:pt x="22" y="330"/>
                  </a:cubicBezTo>
                  <a:cubicBezTo>
                    <a:pt x="42" y="330"/>
                    <a:pt x="45" y="330"/>
                    <a:pt x="48" y="325"/>
                  </a:cubicBezTo>
                  <a:cubicBezTo>
                    <a:pt x="129" y="193"/>
                    <a:pt x="266" y="123"/>
                    <a:pt x="468" y="120"/>
                  </a:cubicBezTo>
                  <a:cubicBezTo>
                    <a:pt x="479" y="120"/>
                    <a:pt x="479" y="112"/>
                    <a:pt x="479" y="92"/>
                  </a:cubicBezTo>
                  <a:lnTo>
                    <a:pt x="479" y="28"/>
                  </a:lnTo>
                </a:path>
              </a:pathLst>
            </a:custGeom>
            <a:solidFill>
              <a:srgbClr val="000000"/>
            </a:solidFill>
            <a:ln w="12600">
              <a:noFill/>
            </a:ln>
          </p:spPr>
        </p:sp>
        <p:sp>
          <p:nvSpPr>
            <p:cNvPr id="501" name="Freeform 81"/>
            <p:cNvSpPr/>
            <p:nvPr/>
          </p:nvSpPr>
          <p:spPr>
            <a:xfrm>
              <a:off x="8888400" y="4997520"/>
              <a:ext cx="395640" cy="43560"/>
            </a:xfrm>
            <a:custGeom>
              <a:avLst/>
              <a:gdLst/>
              <a:ahLst/>
              <a:cxnLst/>
              <a:rect l="0" t="0" r="r" b="b"/>
              <a:pathLst>
                <a:path w="1099" h="121">
                  <a:moveTo>
                    <a:pt x="549" y="120"/>
                  </a:moveTo>
                  <a:lnTo>
                    <a:pt x="0" y="120"/>
                  </a:lnTo>
                  <a:lnTo>
                    <a:pt x="0" y="0"/>
                  </a:lnTo>
                  <a:lnTo>
                    <a:pt x="1098" y="0"/>
                  </a:lnTo>
                  <a:lnTo>
                    <a:pt x="1098" y="120"/>
                  </a:lnTo>
                  <a:lnTo>
                    <a:pt x="549" y="120"/>
                  </a:lnTo>
                </a:path>
              </a:pathLst>
            </a:custGeom>
            <a:solidFill>
              <a:srgbClr val="000000"/>
            </a:solidFill>
            <a:ln w="12600">
              <a:noFill/>
            </a:ln>
          </p:spPr>
        </p:sp>
        <p:sp>
          <p:nvSpPr>
            <p:cNvPr id="502" name="Freeform 82"/>
            <p:cNvSpPr/>
            <p:nvPr/>
          </p:nvSpPr>
          <p:spPr>
            <a:xfrm>
              <a:off x="9278280" y="4921920"/>
              <a:ext cx="172800" cy="119160"/>
            </a:xfrm>
            <a:custGeom>
              <a:avLst/>
              <a:gdLst/>
              <a:ahLst/>
              <a:cxnLst/>
              <a:rect l="0" t="0" r="r" b="b"/>
              <a:pathLst>
                <a:path w="480" h="331">
                  <a:moveTo>
                    <a:pt x="479" y="25"/>
                  </a:moveTo>
                  <a:cubicBezTo>
                    <a:pt x="479" y="0"/>
                    <a:pt x="479" y="0"/>
                    <a:pt x="456" y="0"/>
                  </a:cubicBezTo>
                  <a:cubicBezTo>
                    <a:pt x="437" y="0"/>
                    <a:pt x="437" y="0"/>
                    <a:pt x="431" y="8"/>
                  </a:cubicBezTo>
                  <a:cubicBezTo>
                    <a:pt x="350" y="137"/>
                    <a:pt x="213" y="207"/>
                    <a:pt x="11" y="213"/>
                  </a:cubicBezTo>
                  <a:cubicBezTo>
                    <a:pt x="0" y="213"/>
                    <a:pt x="0" y="218"/>
                    <a:pt x="0" y="241"/>
                  </a:cubicBezTo>
                  <a:lnTo>
                    <a:pt x="0" y="302"/>
                  </a:lnTo>
                  <a:cubicBezTo>
                    <a:pt x="0" y="330"/>
                    <a:pt x="0" y="330"/>
                    <a:pt x="20" y="330"/>
                  </a:cubicBezTo>
                  <a:cubicBezTo>
                    <a:pt x="120" y="330"/>
                    <a:pt x="344" y="283"/>
                    <a:pt x="479" y="42"/>
                  </a:cubicBezTo>
                  <a:lnTo>
                    <a:pt x="479" y="25"/>
                  </a:lnTo>
                </a:path>
              </a:pathLst>
            </a:custGeom>
            <a:solidFill>
              <a:srgbClr val="000000"/>
            </a:solidFill>
            <a:ln w="12600">
              <a:noFill/>
            </a:ln>
          </p:spPr>
        </p:sp>
      </p:grpSp>
      <p:sp>
        <p:nvSpPr>
          <p:cNvPr id="503" name="TextShape 83"/>
          <p:cNvSpPr txBox="1"/>
          <p:nvPr/>
        </p:nvSpPr>
        <p:spPr>
          <a:xfrm>
            <a:off x="4060192" y="4234133"/>
            <a:ext cx="2264009" cy="407683"/>
          </a:xfrm>
          <a:prstGeom prst="rect">
            <a:avLst/>
          </a:prstGeom>
          <a:noFill/>
          <a:ln>
            <a:noFill/>
          </a:ln>
        </p:spPr>
        <p:txBody>
          <a:bodyPr lIns="108847" tIns="54423" rIns="108847" bIns="54423">
            <a:spAutoFit/>
          </a:bodyPr>
          <a:lstStyle/>
          <a:p>
            <a:pPr defTabSz="1105875">
              <a:defRPr/>
            </a:pPr>
            <a:r>
              <a:rPr lang="en-CA" sz="1935" spc="-1">
                <a:solidFill>
                  <a:prstClr val="black"/>
                </a:solidFill>
                <a:latin typeface="Arial"/>
                <a:ea typeface="DejaVu Sans"/>
                <a:cs typeface="DejaVu Sans"/>
              </a:rPr>
              <a:t>BSDF Sampling</a:t>
            </a:r>
          </a:p>
        </p:txBody>
      </p:sp>
      <p:sp>
        <p:nvSpPr>
          <p:cNvPr id="504" name="TextShape 84"/>
          <p:cNvSpPr txBox="1"/>
          <p:nvPr/>
        </p:nvSpPr>
        <p:spPr>
          <a:xfrm>
            <a:off x="8936519" y="4234133"/>
            <a:ext cx="2089854" cy="407683"/>
          </a:xfrm>
          <a:prstGeom prst="rect">
            <a:avLst/>
          </a:prstGeom>
          <a:noFill/>
          <a:ln>
            <a:noFill/>
          </a:ln>
        </p:spPr>
        <p:txBody>
          <a:bodyPr lIns="108847" tIns="54423" rIns="108847" bIns="54423">
            <a:spAutoFit/>
          </a:bodyPr>
          <a:lstStyle/>
          <a:p>
            <a:pPr defTabSz="1105875">
              <a:defRPr/>
            </a:pPr>
            <a:r>
              <a:rPr lang="en-CA" sz="1935" spc="-1">
                <a:solidFill>
                  <a:prstClr val="black"/>
                </a:solidFill>
                <a:latin typeface="Arial"/>
                <a:ea typeface="DejaVu Sans"/>
                <a:cs typeface="DejaVu Sans"/>
              </a:rPr>
              <a:t>Light Sampling</a:t>
            </a:r>
          </a:p>
        </p:txBody>
      </p:sp>
      <p:grpSp>
        <p:nvGrpSpPr>
          <p:cNvPr id="505" name="Group 85"/>
          <p:cNvGrpSpPr/>
          <p:nvPr/>
        </p:nvGrpSpPr>
        <p:grpSpPr>
          <a:xfrm>
            <a:off x="3470243" y="4658634"/>
            <a:ext cx="8011109" cy="1175543"/>
            <a:chOff x="2869200" y="3852000"/>
            <a:chExt cx="6624000" cy="972000"/>
          </a:xfrm>
        </p:grpSpPr>
        <p:sp>
          <p:nvSpPr>
            <p:cNvPr id="506" name="CustomShape 86"/>
            <p:cNvSpPr/>
            <p:nvPr/>
          </p:nvSpPr>
          <p:spPr>
            <a:xfrm>
              <a:off x="2869200" y="3852000"/>
              <a:ext cx="2764800" cy="972000"/>
            </a:xfrm>
            <a:prstGeom prst="rect">
              <a:avLst/>
            </a:prstGeom>
            <a:noFill/>
            <a:ln w="36000">
              <a:solidFill>
                <a:srgbClr val="3465A4"/>
              </a:solidFill>
              <a:round/>
            </a:ln>
          </p:spPr>
          <p:style>
            <a:lnRef idx="0">
              <a:scrgbClr r="0" g="0" b="0"/>
            </a:lnRef>
            <a:fillRef idx="0">
              <a:scrgbClr r="0" g="0" b="0"/>
            </a:fillRef>
            <a:effectRef idx="0">
              <a:scrgbClr r="0" g="0" b="0"/>
            </a:effectRef>
            <a:fontRef idx="minor"/>
          </p:style>
        </p:sp>
        <p:sp>
          <p:nvSpPr>
            <p:cNvPr id="507" name="CustomShape 87"/>
            <p:cNvSpPr/>
            <p:nvPr/>
          </p:nvSpPr>
          <p:spPr>
            <a:xfrm>
              <a:off x="6836400" y="3852000"/>
              <a:ext cx="2656800" cy="972000"/>
            </a:xfrm>
            <a:prstGeom prst="rect">
              <a:avLst/>
            </a:prstGeom>
            <a:noFill/>
            <a:ln w="36000">
              <a:solidFill>
                <a:srgbClr val="AECF00"/>
              </a:solidFill>
              <a:round/>
            </a:ln>
          </p:spPr>
          <p:style>
            <a:lnRef idx="0">
              <a:scrgbClr r="0" g="0" b="0"/>
            </a:lnRef>
            <a:fillRef idx="0">
              <a:scrgbClr r="0" g="0" b="0"/>
            </a:fillRef>
            <a:effectRef idx="0">
              <a:scrgbClr r="0" g="0" b="0"/>
            </a:effectRef>
            <a:fontRef idx="minor"/>
          </p:style>
        </p:sp>
      </p:grpSp>
      <p:sp>
        <p:nvSpPr>
          <p:cNvPr id="508" name="TextShape 88"/>
          <p:cNvSpPr txBox="1"/>
          <p:nvPr/>
        </p:nvSpPr>
        <p:spPr>
          <a:xfrm>
            <a:off x="9627477" y="6136771"/>
            <a:ext cx="1910475" cy="593759"/>
          </a:xfrm>
          <a:prstGeom prst="rect">
            <a:avLst/>
          </a:prstGeom>
          <a:noFill/>
          <a:ln>
            <a:noFill/>
          </a:ln>
        </p:spPr>
        <p:txBody>
          <a:bodyPr lIns="108847" tIns="54423" rIns="108847" bIns="54423">
            <a:spAutoFit/>
          </a:bodyPr>
          <a:lstStyle/>
          <a:p>
            <a:pPr algn="ctr" defTabSz="1105875">
              <a:defRPr/>
            </a:pPr>
            <a:r>
              <a:rPr lang="en-CA" sz="1572" spc="-1">
                <a:solidFill>
                  <a:prstClr val="black"/>
                </a:solidFill>
                <a:latin typeface="Arial"/>
                <a:ea typeface="DejaVu Sans"/>
                <a:cs typeface="DejaVu Sans"/>
              </a:rPr>
              <a:t>Evaluating layered </a:t>
            </a:r>
          </a:p>
          <a:p>
            <a:pPr algn="ctr" defTabSz="1105875">
              <a:defRPr/>
            </a:pPr>
            <a:r>
              <a:rPr lang="en-CA" sz="1572" spc="-1">
                <a:solidFill>
                  <a:prstClr val="black"/>
                </a:solidFill>
                <a:latin typeface="Arial"/>
                <a:ea typeface="DejaVu Sans"/>
                <a:cs typeface="DejaVu Sans"/>
              </a:rPr>
              <a:t>material</a:t>
            </a:r>
          </a:p>
        </p:txBody>
      </p:sp>
      <p:sp>
        <p:nvSpPr>
          <p:cNvPr id="509" name="TextShape 89"/>
          <p:cNvSpPr txBox="1"/>
          <p:nvPr/>
        </p:nvSpPr>
        <p:spPr>
          <a:xfrm>
            <a:off x="4919644" y="6136336"/>
            <a:ext cx="1811207" cy="593759"/>
          </a:xfrm>
          <a:prstGeom prst="rect">
            <a:avLst/>
          </a:prstGeom>
          <a:noFill/>
          <a:ln>
            <a:noFill/>
          </a:ln>
        </p:spPr>
        <p:txBody>
          <a:bodyPr lIns="108847" tIns="54423" rIns="108847" bIns="54423">
            <a:spAutoFit/>
          </a:bodyPr>
          <a:lstStyle/>
          <a:p>
            <a:pPr algn="ctr" defTabSz="1105875">
              <a:defRPr/>
            </a:pPr>
            <a:r>
              <a:rPr lang="en-CA" sz="1572" spc="-1">
                <a:solidFill>
                  <a:srgbClr val="FF0000"/>
                </a:solidFill>
                <a:latin typeface="Arial"/>
                <a:ea typeface="DejaVu Sans"/>
                <a:cs typeface="DejaVu Sans"/>
              </a:rPr>
              <a:t>Sampling layered </a:t>
            </a:r>
            <a:endParaRPr lang="en-CA" sz="1572" spc="-1">
              <a:solidFill>
                <a:prstClr val="black"/>
              </a:solidFill>
              <a:latin typeface="Arial"/>
              <a:ea typeface="DejaVu Sans"/>
              <a:cs typeface="DejaVu Sans"/>
            </a:endParaRPr>
          </a:p>
          <a:p>
            <a:pPr algn="ctr" defTabSz="1105875">
              <a:defRPr/>
            </a:pPr>
            <a:r>
              <a:rPr lang="en-CA" sz="1572" spc="-1">
                <a:solidFill>
                  <a:srgbClr val="FF0000"/>
                </a:solidFill>
                <a:latin typeface="Arial"/>
                <a:ea typeface="DejaVu Sans"/>
                <a:cs typeface="DejaVu Sans"/>
              </a:rPr>
              <a:t>material</a:t>
            </a:r>
            <a:endParaRPr lang="en-CA" sz="1572" spc="-1">
              <a:solidFill>
                <a:prstClr val="black"/>
              </a:solidFill>
              <a:latin typeface="Arial"/>
              <a:ea typeface="DejaVu Sans"/>
              <a:cs typeface="DejaVu Sans"/>
            </a:endParaRPr>
          </a:p>
        </p:txBody>
      </p:sp>
      <p:sp>
        <p:nvSpPr>
          <p:cNvPr id="510" name="CustomShape 90"/>
          <p:cNvSpPr/>
          <p:nvPr/>
        </p:nvSpPr>
        <p:spPr>
          <a:xfrm>
            <a:off x="7302078" y="2159951"/>
            <a:ext cx="261232" cy="522464"/>
          </a:xfrm>
          <a:prstGeom prst="ellipse">
            <a:avLst/>
          </a:prstGeom>
          <a:solidFill>
            <a:srgbClr val="66FF00"/>
          </a:solidFill>
          <a:ln w="18000">
            <a:solidFill>
              <a:srgbClr val="000000"/>
            </a:solidFill>
            <a:roun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advTm="13000"/>
    </mc:Choice>
    <mc:Fallback xmlns="">
      <p:transition spd="slow" advTm="13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pic>
        <p:nvPicPr>
          <p:cNvPr id="512" name="Picture 511"/>
          <p:cNvPicPr/>
          <p:nvPr/>
        </p:nvPicPr>
        <p:blipFill>
          <a:blip r:embed="rId3"/>
          <a:stretch/>
        </p:blipFill>
        <p:spPr>
          <a:xfrm>
            <a:off x="346781" y="276906"/>
            <a:ext cx="1306159" cy="835942"/>
          </a:xfrm>
          <a:prstGeom prst="rect">
            <a:avLst/>
          </a:prstGeom>
          <a:ln>
            <a:noFill/>
          </a:ln>
        </p:spPr>
      </p:pic>
      <p:sp>
        <p:nvSpPr>
          <p:cNvPr id="513" name="TextShape 2"/>
          <p:cNvSpPr txBox="1"/>
          <p:nvPr/>
        </p:nvSpPr>
        <p:spPr>
          <a:xfrm>
            <a:off x="1436989" y="2046316"/>
            <a:ext cx="1000082" cy="444937"/>
          </a:xfrm>
          <a:prstGeom prst="rect">
            <a:avLst/>
          </a:prstGeom>
          <a:noFill/>
          <a:ln>
            <a:noFill/>
          </a:ln>
        </p:spPr>
        <p:txBody>
          <a:bodyPr lIns="108847" tIns="54423" rIns="108847" bIns="54423">
            <a:spAutoFit/>
          </a:bodyPr>
          <a:lstStyle/>
          <a:p>
            <a:pPr defTabSz="1105875">
              <a:defRPr/>
            </a:pPr>
            <a:r>
              <a:rPr lang="en-CA" sz="2177" spc="-1">
                <a:solidFill>
                  <a:prstClr val="black"/>
                </a:solidFill>
                <a:latin typeface="Arial"/>
                <a:ea typeface="DejaVu Sans"/>
                <a:cs typeface="DejaVu Sans"/>
              </a:rPr>
              <a:t>Naive </a:t>
            </a:r>
          </a:p>
        </p:txBody>
      </p:sp>
      <p:pic>
        <p:nvPicPr>
          <p:cNvPr id="514" name="Picture 513"/>
          <p:cNvPicPr/>
          <p:nvPr/>
        </p:nvPicPr>
        <p:blipFill>
          <a:blip r:embed="rId4"/>
          <a:stretch/>
        </p:blipFill>
        <p:spPr>
          <a:xfrm>
            <a:off x="2508039" y="1219082"/>
            <a:ext cx="6286979" cy="1959239"/>
          </a:xfrm>
          <a:prstGeom prst="rect">
            <a:avLst/>
          </a:prstGeom>
          <a:ln>
            <a:noFill/>
          </a:ln>
        </p:spPr>
      </p:pic>
      <p:sp>
        <p:nvSpPr>
          <p:cNvPr id="515" name="TextShape 3"/>
          <p:cNvSpPr txBox="1"/>
          <p:nvPr/>
        </p:nvSpPr>
        <p:spPr>
          <a:xfrm>
            <a:off x="8969173" y="2106400"/>
            <a:ext cx="1780730" cy="444937"/>
          </a:xfrm>
          <a:prstGeom prst="rect">
            <a:avLst/>
          </a:prstGeom>
          <a:noFill/>
          <a:ln>
            <a:noFill/>
          </a:ln>
        </p:spPr>
        <p:txBody>
          <a:bodyPr wrap="square" lIns="108847" tIns="54423" rIns="108847" bIns="54423">
            <a:spAutoFit/>
          </a:bodyPr>
          <a:lstStyle/>
          <a:p>
            <a:pPr defTabSz="1105875">
              <a:defRPr/>
            </a:pPr>
            <a:r>
              <a:rPr lang="en-CA" sz="2177" spc="-1" dirty="0">
                <a:solidFill>
                  <a:prstClr val="black"/>
                </a:solidFill>
                <a:latin typeface="Arial"/>
                <a:ea typeface="DejaVu Sans"/>
                <a:cs typeface="DejaVu Sans"/>
              </a:rPr>
              <a:t>Dedicated</a:t>
            </a:r>
          </a:p>
        </p:txBody>
      </p:sp>
      <p:sp>
        <p:nvSpPr>
          <p:cNvPr id="516" name="Line 4"/>
          <p:cNvSpPr/>
          <p:nvPr/>
        </p:nvSpPr>
        <p:spPr>
          <a:xfrm>
            <a:off x="5137773" y="2351086"/>
            <a:ext cx="1044927" cy="0"/>
          </a:xfrm>
          <a:prstGeom prst="line">
            <a:avLst/>
          </a:prstGeom>
          <a:ln w="36000">
            <a:solidFill>
              <a:srgbClr val="000000"/>
            </a:solidFill>
            <a:round/>
            <a:tailEnd type="triangle" w="med" len="med"/>
          </a:ln>
        </p:spPr>
        <p:style>
          <a:lnRef idx="0">
            <a:scrgbClr r="0" g="0" b="0"/>
          </a:lnRef>
          <a:fillRef idx="0">
            <a:scrgbClr r="0" g="0" b="0"/>
          </a:fillRef>
          <a:effectRef idx="0">
            <a:scrgbClr r="0" g="0" b="0"/>
          </a:effectRef>
          <a:fontRef idx="minor"/>
        </p:style>
      </p:sp>
      <p:grpSp>
        <p:nvGrpSpPr>
          <p:cNvPr id="517" name="Group 5"/>
          <p:cNvGrpSpPr/>
          <p:nvPr/>
        </p:nvGrpSpPr>
        <p:grpSpPr>
          <a:xfrm>
            <a:off x="1038610" y="4768787"/>
            <a:ext cx="10391366" cy="1418924"/>
            <a:chOff x="858600" y="3943080"/>
            <a:chExt cx="8592120" cy="1173240"/>
          </a:xfrm>
        </p:grpSpPr>
        <p:sp>
          <p:nvSpPr>
            <p:cNvPr id="518" name="Freeform 6"/>
            <p:cNvSpPr/>
            <p:nvPr/>
          </p:nvSpPr>
          <p:spPr>
            <a:xfrm>
              <a:off x="858600" y="3943080"/>
              <a:ext cx="8584560" cy="1098000"/>
            </a:xfrm>
            <a:custGeom>
              <a:avLst/>
              <a:gdLst/>
              <a:ahLst/>
              <a:cxnLst/>
              <a:rect l="0" t="0" r="r" b="b"/>
              <a:pathLst>
                <a:path w="23846" h="3050">
                  <a:moveTo>
                    <a:pt x="11922" y="3049"/>
                  </a:moveTo>
                  <a:lnTo>
                    <a:pt x="0" y="3049"/>
                  </a:lnTo>
                  <a:lnTo>
                    <a:pt x="0" y="0"/>
                  </a:lnTo>
                  <a:lnTo>
                    <a:pt x="23845" y="0"/>
                  </a:lnTo>
                  <a:lnTo>
                    <a:pt x="23845" y="3049"/>
                  </a:lnTo>
                  <a:lnTo>
                    <a:pt x="11922" y="3049"/>
                  </a:lnTo>
                </a:path>
              </a:pathLst>
            </a:custGeom>
            <a:solidFill>
              <a:srgbClr val="FFFFFF"/>
            </a:solidFill>
            <a:ln w="12600">
              <a:noFill/>
            </a:ln>
          </p:spPr>
        </p:sp>
        <p:sp>
          <p:nvSpPr>
            <p:cNvPr id="519" name="Freeform 7"/>
            <p:cNvSpPr/>
            <p:nvPr/>
          </p:nvSpPr>
          <p:spPr>
            <a:xfrm>
              <a:off x="872640" y="4206240"/>
              <a:ext cx="214920" cy="243360"/>
            </a:xfrm>
            <a:custGeom>
              <a:avLst/>
              <a:gdLst/>
              <a:ahLst/>
              <a:cxnLst/>
              <a:rect l="0" t="0" r="r" b="b"/>
              <a:pathLst>
                <a:path w="597" h="676">
                  <a:moveTo>
                    <a:pt x="330" y="78"/>
                  </a:moveTo>
                  <a:cubicBezTo>
                    <a:pt x="339" y="42"/>
                    <a:pt x="344" y="31"/>
                    <a:pt x="437" y="31"/>
                  </a:cubicBezTo>
                  <a:cubicBezTo>
                    <a:pt x="465" y="31"/>
                    <a:pt x="473" y="31"/>
                    <a:pt x="473" y="11"/>
                  </a:cubicBezTo>
                  <a:cubicBezTo>
                    <a:pt x="473" y="0"/>
                    <a:pt x="462" y="0"/>
                    <a:pt x="456" y="0"/>
                  </a:cubicBezTo>
                  <a:cubicBezTo>
                    <a:pt x="426" y="0"/>
                    <a:pt x="344" y="3"/>
                    <a:pt x="311" y="3"/>
                  </a:cubicBezTo>
                  <a:cubicBezTo>
                    <a:pt x="283" y="3"/>
                    <a:pt x="210" y="0"/>
                    <a:pt x="179" y="0"/>
                  </a:cubicBezTo>
                  <a:cubicBezTo>
                    <a:pt x="174" y="0"/>
                    <a:pt x="162" y="0"/>
                    <a:pt x="162" y="20"/>
                  </a:cubicBezTo>
                  <a:cubicBezTo>
                    <a:pt x="162" y="31"/>
                    <a:pt x="171" y="31"/>
                    <a:pt x="188" y="31"/>
                  </a:cubicBezTo>
                  <a:cubicBezTo>
                    <a:pt x="190" y="31"/>
                    <a:pt x="210" y="31"/>
                    <a:pt x="227" y="34"/>
                  </a:cubicBezTo>
                  <a:cubicBezTo>
                    <a:pt x="244" y="34"/>
                    <a:pt x="252" y="36"/>
                    <a:pt x="252" y="48"/>
                  </a:cubicBezTo>
                  <a:cubicBezTo>
                    <a:pt x="252" y="53"/>
                    <a:pt x="252" y="56"/>
                    <a:pt x="249" y="67"/>
                  </a:cubicBezTo>
                  <a:lnTo>
                    <a:pt x="118" y="599"/>
                  </a:lnTo>
                  <a:cubicBezTo>
                    <a:pt x="106" y="636"/>
                    <a:pt x="104" y="644"/>
                    <a:pt x="28" y="644"/>
                  </a:cubicBezTo>
                  <a:cubicBezTo>
                    <a:pt x="11" y="644"/>
                    <a:pt x="0" y="644"/>
                    <a:pt x="0" y="664"/>
                  </a:cubicBezTo>
                  <a:cubicBezTo>
                    <a:pt x="0" y="675"/>
                    <a:pt x="8" y="675"/>
                    <a:pt x="28" y="675"/>
                  </a:cubicBezTo>
                  <a:lnTo>
                    <a:pt x="484" y="675"/>
                  </a:lnTo>
                  <a:cubicBezTo>
                    <a:pt x="510" y="675"/>
                    <a:pt x="510" y="675"/>
                    <a:pt x="515" y="658"/>
                  </a:cubicBezTo>
                  <a:lnTo>
                    <a:pt x="594" y="445"/>
                  </a:lnTo>
                  <a:cubicBezTo>
                    <a:pt x="596" y="434"/>
                    <a:pt x="596" y="431"/>
                    <a:pt x="596" y="431"/>
                  </a:cubicBezTo>
                  <a:cubicBezTo>
                    <a:pt x="596" y="426"/>
                    <a:pt x="594" y="420"/>
                    <a:pt x="585" y="420"/>
                  </a:cubicBezTo>
                  <a:cubicBezTo>
                    <a:pt x="577" y="420"/>
                    <a:pt x="577" y="426"/>
                    <a:pt x="568" y="440"/>
                  </a:cubicBezTo>
                  <a:cubicBezTo>
                    <a:pt x="535" y="532"/>
                    <a:pt x="490" y="644"/>
                    <a:pt x="319" y="644"/>
                  </a:cubicBezTo>
                  <a:lnTo>
                    <a:pt x="227" y="644"/>
                  </a:lnTo>
                  <a:cubicBezTo>
                    <a:pt x="213" y="644"/>
                    <a:pt x="213" y="644"/>
                    <a:pt x="204" y="644"/>
                  </a:cubicBezTo>
                  <a:cubicBezTo>
                    <a:pt x="196" y="641"/>
                    <a:pt x="193" y="641"/>
                    <a:pt x="193" y="633"/>
                  </a:cubicBezTo>
                  <a:cubicBezTo>
                    <a:pt x="193" y="630"/>
                    <a:pt x="193" y="627"/>
                    <a:pt x="199" y="610"/>
                  </a:cubicBezTo>
                  <a:lnTo>
                    <a:pt x="330" y="78"/>
                  </a:lnTo>
                </a:path>
              </a:pathLst>
            </a:custGeom>
            <a:solidFill>
              <a:srgbClr val="000000"/>
            </a:solidFill>
            <a:ln w="12600">
              <a:noFill/>
            </a:ln>
          </p:spPr>
        </p:sp>
        <p:sp>
          <p:nvSpPr>
            <p:cNvPr id="520" name="Freeform 8"/>
            <p:cNvSpPr/>
            <p:nvPr/>
          </p:nvSpPr>
          <p:spPr>
            <a:xfrm>
              <a:off x="1134720" y="4182840"/>
              <a:ext cx="83880" cy="355320"/>
            </a:xfrm>
            <a:custGeom>
              <a:avLst/>
              <a:gdLst/>
              <a:ahLst/>
              <a:cxnLst/>
              <a:rect l="0" t="0" r="r" b="b"/>
              <a:pathLst>
                <a:path w="233" h="987">
                  <a:moveTo>
                    <a:pt x="232" y="977"/>
                  </a:moveTo>
                  <a:cubicBezTo>
                    <a:pt x="232" y="974"/>
                    <a:pt x="232" y="972"/>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6"/>
                    <a:pt x="221" y="986"/>
                  </a:cubicBezTo>
                  <a:cubicBezTo>
                    <a:pt x="227" y="986"/>
                    <a:pt x="232" y="983"/>
                    <a:pt x="232" y="977"/>
                  </a:cubicBezTo>
                </a:path>
              </a:pathLst>
            </a:custGeom>
            <a:solidFill>
              <a:srgbClr val="000000"/>
            </a:solidFill>
            <a:ln w="12600">
              <a:noFill/>
            </a:ln>
          </p:spPr>
        </p:sp>
        <p:sp>
          <p:nvSpPr>
            <p:cNvPr id="521" name="Freeform 9"/>
            <p:cNvSpPr/>
            <p:nvPr/>
          </p:nvSpPr>
          <p:spPr>
            <a:xfrm>
              <a:off x="1241640" y="429192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522" name="Freeform 10"/>
            <p:cNvSpPr/>
            <p:nvPr/>
          </p:nvSpPr>
          <p:spPr>
            <a:xfrm>
              <a:off x="1469520" y="433728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6"/>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8"/>
                    <a:pt x="120" y="342"/>
                    <a:pt x="129" y="322"/>
                  </a:cubicBezTo>
                  <a:cubicBezTo>
                    <a:pt x="134" y="305"/>
                    <a:pt x="160" y="244"/>
                    <a:pt x="162" y="235"/>
                  </a:cubicBezTo>
                  <a:cubicBezTo>
                    <a:pt x="165" y="227"/>
                    <a:pt x="168" y="218"/>
                    <a:pt x="168" y="213"/>
                  </a:cubicBezTo>
                  <a:cubicBezTo>
                    <a:pt x="168" y="179"/>
                    <a:pt x="140" y="154"/>
                    <a:pt x="101" y="154"/>
                  </a:cubicBezTo>
                  <a:cubicBezTo>
                    <a:pt x="31" y="154"/>
                    <a:pt x="0" y="249"/>
                    <a:pt x="0" y="260"/>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000000"/>
            </a:solidFill>
            <a:ln w="12600">
              <a:noFill/>
            </a:ln>
          </p:spPr>
        </p:sp>
        <p:sp>
          <p:nvSpPr>
            <p:cNvPr id="523" name="Freeform 11"/>
            <p:cNvSpPr/>
            <p:nvPr/>
          </p:nvSpPr>
          <p:spPr>
            <a:xfrm>
              <a:off x="1596600" y="4182840"/>
              <a:ext cx="83880" cy="355320"/>
            </a:xfrm>
            <a:custGeom>
              <a:avLst/>
              <a:gdLst/>
              <a:ahLst/>
              <a:cxnLst/>
              <a:rect l="0" t="0" r="r" b="b"/>
              <a:pathLst>
                <a:path w="233" h="987">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2"/>
                    <a:pt x="0" y="974"/>
                    <a:pt x="0" y="977"/>
                  </a:cubicBezTo>
                  <a:cubicBezTo>
                    <a:pt x="0" y="983"/>
                    <a:pt x="3" y="986"/>
                    <a:pt x="11" y="986"/>
                  </a:cubicBezTo>
                  <a:cubicBezTo>
                    <a:pt x="20" y="986"/>
                    <a:pt x="109" y="918"/>
                    <a:pt x="168" y="795"/>
                  </a:cubicBezTo>
                  <a:cubicBezTo>
                    <a:pt x="218" y="686"/>
                    <a:pt x="232" y="577"/>
                    <a:pt x="232" y="493"/>
                  </a:cubicBezTo>
                </a:path>
              </a:pathLst>
            </a:custGeom>
            <a:solidFill>
              <a:srgbClr val="000000"/>
            </a:solidFill>
            <a:ln w="12600">
              <a:noFill/>
            </a:ln>
          </p:spPr>
        </p:sp>
        <p:sp>
          <p:nvSpPr>
            <p:cNvPr id="524" name="Freeform 12"/>
            <p:cNvSpPr/>
            <p:nvPr/>
          </p:nvSpPr>
          <p:spPr>
            <a:xfrm>
              <a:off x="1831320" y="4277880"/>
              <a:ext cx="237240" cy="152640"/>
            </a:xfrm>
            <a:custGeom>
              <a:avLst/>
              <a:gdLst/>
              <a:ahLst/>
              <a:cxnLst/>
              <a:rect l="0" t="0" r="r" b="b"/>
              <a:pathLst>
                <a:path w="659" h="424">
                  <a:moveTo>
                    <a:pt x="658" y="31"/>
                  </a:moveTo>
                  <a:cubicBezTo>
                    <a:pt x="658" y="11"/>
                    <a:pt x="652" y="0"/>
                    <a:pt x="644" y="0"/>
                  </a:cubicBezTo>
                  <a:cubicBezTo>
                    <a:pt x="641" y="0"/>
                    <a:pt x="633" y="6"/>
                    <a:pt x="633" y="28"/>
                  </a:cubicBezTo>
                  <a:cubicBezTo>
                    <a:pt x="627" y="95"/>
                    <a:pt x="557" y="137"/>
                    <a:pt x="493" y="137"/>
                  </a:cubicBezTo>
                  <a:cubicBezTo>
                    <a:pt x="437" y="137"/>
                    <a:pt x="386" y="106"/>
                    <a:pt x="336" y="70"/>
                  </a:cubicBezTo>
                  <a:cubicBezTo>
                    <a:pt x="283" y="36"/>
                    <a:pt x="230" y="0"/>
                    <a:pt x="165" y="0"/>
                  </a:cubicBezTo>
                  <a:cubicBezTo>
                    <a:pt x="73" y="0"/>
                    <a:pt x="0" y="70"/>
                    <a:pt x="0" y="162"/>
                  </a:cubicBezTo>
                  <a:cubicBezTo>
                    <a:pt x="0" y="182"/>
                    <a:pt x="8" y="190"/>
                    <a:pt x="14" y="190"/>
                  </a:cubicBezTo>
                  <a:cubicBezTo>
                    <a:pt x="22" y="190"/>
                    <a:pt x="28" y="174"/>
                    <a:pt x="28" y="168"/>
                  </a:cubicBezTo>
                  <a:cubicBezTo>
                    <a:pt x="34" y="84"/>
                    <a:pt x="115" y="56"/>
                    <a:pt x="165" y="56"/>
                  </a:cubicBezTo>
                  <a:cubicBezTo>
                    <a:pt x="221" y="56"/>
                    <a:pt x="272" y="87"/>
                    <a:pt x="322" y="120"/>
                  </a:cubicBezTo>
                  <a:cubicBezTo>
                    <a:pt x="375" y="157"/>
                    <a:pt x="431" y="193"/>
                    <a:pt x="493" y="193"/>
                  </a:cubicBezTo>
                  <a:cubicBezTo>
                    <a:pt x="585" y="193"/>
                    <a:pt x="658" y="123"/>
                    <a:pt x="658" y="31"/>
                  </a:cubicBezTo>
                  <a:moveTo>
                    <a:pt x="658" y="263"/>
                  </a:moveTo>
                  <a:cubicBezTo>
                    <a:pt x="658" y="232"/>
                    <a:pt x="647" y="232"/>
                    <a:pt x="644" y="232"/>
                  </a:cubicBezTo>
                  <a:cubicBezTo>
                    <a:pt x="641" y="232"/>
                    <a:pt x="633" y="238"/>
                    <a:pt x="633" y="258"/>
                  </a:cubicBezTo>
                  <a:cubicBezTo>
                    <a:pt x="627" y="328"/>
                    <a:pt x="557" y="367"/>
                    <a:pt x="493" y="367"/>
                  </a:cubicBezTo>
                  <a:cubicBezTo>
                    <a:pt x="437" y="367"/>
                    <a:pt x="386" y="336"/>
                    <a:pt x="336" y="302"/>
                  </a:cubicBezTo>
                  <a:cubicBezTo>
                    <a:pt x="283" y="266"/>
                    <a:pt x="230" y="230"/>
                    <a:pt x="165" y="230"/>
                  </a:cubicBezTo>
                  <a:cubicBezTo>
                    <a:pt x="73" y="230"/>
                    <a:pt x="0" y="302"/>
                    <a:pt x="0" y="392"/>
                  </a:cubicBezTo>
                  <a:cubicBezTo>
                    <a:pt x="0" y="414"/>
                    <a:pt x="8" y="423"/>
                    <a:pt x="14" y="423"/>
                  </a:cubicBezTo>
                  <a:cubicBezTo>
                    <a:pt x="22" y="423"/>
                    <a:pt x="28" y="403"/>
                    <a:pt x="28" y="400"/>
                  </a:cubicBezTo>
                  <a:cubicBezTo>
                    <a:pt x="34" y="316"/>
                    <a:pt x="115" y="286"/>
                    <a:pt x="165" y="286"/>
                  </a:cubicBezTo>
                  <a:cubicBezTo>
                    <a:pt x="221" y="286"/>
                    <a:pt x="272" y="316"/>
                    <a:pt x="322" y="353"/>
                  </a:cubicBezTo>
                  <a:cubicBezTo>
                    <a:pt x="375" y="386"/>
                    <a:pt x="431" y="423"/>
                    <a:pt x="493" y="423"/>
                  </a:cubicBezTo>
                  <a:cubicBezTo>
                    <a:pt x="588" y="423"/>
                    <a:pt x="658" y="350"/>
                    <a:pt x="658" y="263"/>
                  </a:cubicBezTo>
                </a:path>
              </a:pathLst>
            </a:custGeom>
            <a:solidFill>
              <a:srgbClr val="000000"/>
            </a:solidFill>
            <a:ln w="12600">
              <a:noFill/>
            </a:ln>
          </p:spPr>
        </p:sp>
        <p:sp>
          <p:nvSpPr>
            <p:cNvPr id="525" name="Freeform 13"/>
            <p:cNvSpPr/>
            <p:nvPr/>
          </p:nvSpPr>
          <p:spPr>
            <a:xfrm>
              <a:off x="2176920" y="4057920"/>
              <a:ext cx="172800" cy="119160"/>
            </a:xfrm>
            <a:custGeom>
              <a:avLst/>
              <a:gdLst/>
              <a:ahLst/>
              <a:cxnLst/>
              <a:rect l="0" t="0" r="r" b="b"/>
              <a:pathLst>
                <a:path w="480" h="331">
                  <a:moveTo>
                    <a:pt x="479" y="28"/>
                  </a:moveTo>
                  <a:cubicBezTo>
                    <a:pt x="479" y="0"/>
                    <a:pt x="479" y="0"/>
                    <a:pt x="459" y="0"/>
                  </a:cubicBezTo>
                  <a:cubicBezTo>
                    <a:pt x="358" y="0"/>
                    <a:pt x="134" y="48"/>
                    <a:pt x="0" y="291"/>
                  </a:cubicBezTo>
                  <a:lnTo>
                    <a:pt x="0" y="305"/>
                  </a:lnTo>
                  <a:cubicBezTo>
                    <a:pt x="0" y="330"/>
                    <a:pt x="0" y="330"/>
                    <a:pt x="22" y="330"/>
                  </a:cubicBezTo>
                  <a:cubicBezTo>
                    <a:pt x="42" y="330"/>
                    <a:pt x="45" y="330"/>
                    <a:pt x="48" y="325"/>
                  </a:cubicBezTo>
                  <a:cubicBezTo>
                    <a:pt x="129" y="193"/>
                    <a:pt x="266" y="123"/>
                    <a:pt x="468" y="120"/>
                  </a:cubicBezTo>
                  <a:cubicBezTo>
                    <a:pt x="479" y="120"/>
                    <a:pt x="479" y="112"/>
                    <a:pt x="479" y="92"/>
                  </a:cubicBezTo>
                  <a:lnTo>
                    <a:pt x="479" y="28"/>
                  </a:lnTo>
                </a:path>
              </a:pathLst>
            </a:custGeom>
            <a:solidFill>
              <a:srgbClr val="FF0000"/>
            </a:solidFill>
            <a:ln w="12600">
              <a:noFill/>
            </a:ln>
          </p:spPr>
        </p:sp>
        <p:sp>
          <p:nvSpPr>
            <p:cNvPr id="526" name="Freeform 14"/>
            <p:cNvSpPr/>
            <p:nvPr/>
          </p:nvSpPr>
          <p:spPr>
            <a:xfrm>
              <a:off x="2342520" y="3981240"/>
              <a:ext cx="172800" cy="119160"/>
            </a:xfrm>
            <a:custGeom>
              <a:avLst/>
              <a:gdLst/>
              <a:ahLst/>
              <a:cxnLst/>
              <a:rect l="0" t="0" r="r" b="b"/>
              <a:pathLst>
                <a:path w="480" h="331">
                  <a:moveTo>
                    <a:pt x="479" y="25"/>
                  </a:moveTo>
                  <a:cubicBezTo>
                    <a:pt x="479" y="0"/>
                    <a:pt x="479" y="0"/>
                    <a:pt x="456" y="0"/>
                  </a:cubicBezTo>
                  <a:cubicBezTo>
                    <a:pt x="437" y="0"/>
                    <a:pt x="437" y="0"/>
                    <a:pt x="431" y="8"/>
                  </a:cubicBezTo>
                  <a:cubicBezTo>
                    <a:pt x="350" y="137"/>
                    <a:pt x="213" y="207"/>
                    <a:pt x="11" y="213"/>
                  </a:cubicBezTo>
                  <a:cubicBezTo>
                    <a:pt x="0" y="213"/>
                    <a:pt x="0" y="218"/>
                    <a:pt x="0" y="241"/>
                  </a:cubicBezTo>
                  <a:lnTo>
                    <a:pt x="0" y="302"/>
                  </a:lnTo>
                  <a:cubicBezTo>
                    <a:pt x="0" y="330"/>
                    <a:pt x="0" y="330"/>
                    <a:pt x="20" y="330"/>
                  </a:cubicBezTo>
                  <a:cubicBezTo>
                    <a:pt x="120" y="330"/>
                    <a:pt x="344" y="283"/>
                    <a:pt x="479" y="42"/>
                  </a:cubicBezTo>
                  <a:lnTo>
                    <a:pt x="479" y="25"/>
                  </a:lnTo>
                </a:path>
              </a:pathLst>
            </a:custGeom>
            <a:solidFill>
              <a:srgbClr val="FF0000"/>
            </a:solidFill>
            <a:ln w="12600">
              <a:noFill/>
            </a:ln>
          </p:spPr>
        </p:sp>
        <p:sp>
          <p:nvSpPr>
            <p:cNvPr id="527" name="Freeform 15"/>
            <p:cNvSpPr/>
            <p:nvPr/>
          </p:nvSpPr>
          <p:spPr>
            <a:xfrm>
              <a:off x="2496600" y="3981240"/>
              <a:ext cx="172800" cy="119160"/>
            </a:xfrm>
            <a:custGeom>
              <a:avLst/>
              <a:gdLst/>
              <a:ahLst/>
              <a:cxnLst/>
              <a:rect l="0" t="0" r="r" b="b"/>
              <a:pathLst>
                <a:path w="480" h="331">
                  <a:moveTo>
                    <a:pt x="479" y="241"/>
                  </a:moveTo>
                  <a:cubicBezTo>
                    <a:pt x="479" y="218"/>
                    <a:pt x="479" y="213"/>
                    <a:pt x="465" y="213"/>
                  </a:cubicBezTo>
                  <a:cubicBezTo>
                    <a:pt x="406" y="213"/>
                    <a:pt x="308" y="204"/>
                    <a:pt x="218" y="160"/>
                  </a:cubicBezTo>
                  <a:cubicBezTo>
                    <a:pt x="112" y="106"/>
                    <a:pt x="70" y="45"/>
                    <a:pt x="45" y="6"/>
                  </a:cubicBezTo>
                  <a:cubicBezTo>
                    <a:pt x="42" y="0"/>
                    <a:pt x="36" y="0"/>
                    <a:pt x="22" y="0"/>
                  </a:cubicBezTo>
                  <a:cubicBezTo>
                    <a:pt x="0" y="0"/>
                    <a:pt x="0" y="0"/>
                    <a:pt x="0" y="25"/>
                  </a:cubicBezTo>
                  <a:lnTo>
                    <a:pt x="0" y="42"/>
                  </a:lnTo>
                  <a:cubicBezTo>
                    <a:pt x="134" y="286"/>
                    <a:pt x="358" y="330"/>
                    <a:pt x="459" y="330"/>
                  </a:cubicBezTo>
                  <a:cubicBezTo>
                    <a:pt x="479" y="330"/>
                    <a:pt x="479" y="330"/>
                    <a:pt x="479" y="302"/>
                  </a:cubicBezTo>
                  <a:lnTo>
                    <a:pt x="479" y="241"/>
                  </a:lnTo>
                </a:path>
              </a:pathLst>
            </a:custGeom>
            <a:solidFill>
              <a:srgbClr val="FF0000"/>
            </a:solidFill>
            <a:ln w="12600">
              <a:noFill/>
            </a:ln>
          </p:spPr>
        </p:sp>
        <p:sp>
          <p:nvSpPr>
            <p:cNvPr id="528" name="Freeform 16"/>
            <p:cNvSpPr/>
            <p:nvPr/>
          </p:nvSpPr>
          <p:spPr>
            <a:xfrm>
              <a:off x="2660760" y="4057920"/>
              <a:ext cx="172800" cy="119160"/>
            </a:xfrm>
            <a:custGeom>
              <a:avLst/>
              <a:gdLst/>
              <a:ahLst/>
              <a:cxnLst/>
              <a:rect l="0" t="0" r="r" b="b"/>
              <a:pathLst>
                <a:path w="480" h="331">
                  <a:moveTo>
                    <a:pt x="479" y="291"/>
                  </a:moveTo>
                  <a:cubicBezTo>
                    <a:pt x="344" y="48"/>
                    <a:pt x="120" y="0"/>
                    <a:pt x="20" y="0"/>
                  </a:cubicBezTo>
                  <a:cubicBezTo>
                    <a:pt x="0" y="0"/>
                    <a:pt x="0" y="0"/>
                    <a:pt x="0" y="28"/>
                  </a:cubicBezTo>
                  <a:lnTo>
                    <a:pt x="0" y="92"/>
                  </a:lnTo>
                  <a:cubicBezTo>
                    <a:pt x="0" y="115"/>
                    <a:pt x="0" y="120"/>
                    <a:pt x="14" y="120"/>
                  </a:cubicBezTo>
                  <a:cubicBezTo>
                    <a:pt x="76" y="120"/>
                    <a:pt x="174" y="129"/>
                    <a:pt x="260" y="171"/>
                  </a:cubicBezTo>
                  <a:cubicBezTo>
                    <a:pt x="370" y="224"/>
                    <a:pt x="409" y="288"/>
                    <a:pt x="434" y="328"/>
                  </a:cubicBezTo>
                  <a:cubicBezTo>
                    <a:pt x="437" y="330"/>
                    <a:pt x="442" y="330"/>
                    <a:pt x="456" y="330"/>
                  </a:cubicBezTo>
                  <a:cubicBezTo>
                    <a:pt x="479" y="330"/>
                    <a:pt x="479" y="330"/>
                    <a:pt x="479" y="305"/>
                  </a:cubicBezTo>
                  <a:lnTo>
                    <a:pt x="479" y="291"/>
                  </a:lnTo>
                </a:path>
              </a:pathLst>
            </a:custGeom>
            <a:solidFill>
              <a:srgbClr val="FF0000"/>
            </a:solidFill>
            <a:ln w="12600">
              <a:noFill/>
            </a:ln>
          </p:spPr>
        </p:sp>
        <p:sp>
          <p:nvSpPr>
            <p:cNvPr id="529" name="Freeform 17"/>
            <p:cNvSpPr/>
            <p:nvPr/>
          </p:nvSpPr>
          <p:spPr>
            <a:xfrm>
              <a:off x="2309040" y="4291920"/>
              <a:ext cx="236160" cy="161640"/>
            </a:xfrm>
            <a:custGeom>
              <a:avLst/>
              <a:gdLst/>
              <a:ahLst/>
              <a:cxnLst/>
              <a:rect l="0" t="0" r="r" b="b"/>
              <a:pathLst>
                <a:path w="656" h="449">
                  <a:moveTo>
                    <a:pt x="428" y="101"/>
                  </a:moveTo>
                  <a:cubicBezTo>
                    <a:pt x="434" y="81"/>
                    <a:pt x="442" y="45"/>
                    <a:pt x="442" y="36"/>
                  </a:cubicBezTo>
                  <a:cubicBezTo>
                    <a:pt x="442" y="20"/>
                    <a:pt x="428" y="11"/>
                    <a:pt x="414" y="11"/>
                  </a:cubicBezTo>
                  <a:cubicBezTo>
                    <a:pt x="403" y="11"/>
                    <a:pt x="384" y="20"/>
                    <a:pt x="378" y="39"/>
                  </a:cubicBezTo>
                  <a:cubicBezTo>
                    <a:pt x="375" y="45"/>
                    <a:pt x="328" y="235"/>
                    <a:pt x="322" y="260"/>
                  </a:cubicBezTo>
                  <a:cubicBezTo>
                    <a:pt x="314" y="291"/>
                    <a:pt x="314" y="308"/>
                    <a:pt x="314" y="325"/>
                  </a:cubicBezTo>
                  <a:cubicBezTo>
                    <a:pt x="314" y="336"/>
                    <a:pt x="314" y="339"/>
                    <a:pt x="314" y="344"/>
                  </a:cubicBezTo>
                  <a:cubicBezTo>
                    <a:pt x="291" y="395"/>
                    <a:pt x="260" y="426"/>
                    <a:pt x="221" y="426"/>
                  </a:cubicBezTo>
                  <a:cubicBezTo>
                    <a:pt x="143" y="426"/>
                    <a:pt x="143" y="353"/>
                    <a:pt x="143" y="336"/>
                  </a:cubicBezTo>
                  <a:cubicBezTo>
                    <a:pt x="143" y="305"/>
                    <a:pt x="148" y="266"/>
                    <a:pt x="196" y="146"/>
                  </a:cubicBezTo>
                  <a:cubicBezTo>
                    <a:pt x="204" y="115"/>
                    <a:pt x="213" y="101"/>
                    <a:pt x="213" y="81"/>
                  </a:cubicBezTo>
                  <a:cubicBezTo>
                    <a:pt x="213" y="36"/>
                    <a:pt x="179" y="0"/>
                    <a:pt x="132" y="0"/>
                  </a:cubicBezTo>
                  <a:cubicBezTo>
                    <a:pt x="36" y="0"/>
                    <a:pt x="0" y="143"/>
                    <a:pt x="0" y="151"/>
                  </a:cubicBezTo>
                  <a:cubicBezTo>
                    <a:pt x="0" y="162"/>
                    <a:pt x="11" y="162"/>
                    <a:pt x="11" y="162"/>
                  </a:cubicBezTo>
                  <a:cubicBezTo>
                    <a:pt x="22" y="162"/>
                    <a:pt x="22" y="160"/>
                    <a:pt x="28" y="146"/>
                  </a:cubicBezTo>
                  <a:cubicBezTo>
                    <a:pt x="53" y="53"/>
                    <a:pt x="92" y="22"/>
                    <a:pt x="129" y="22"/>
                  </a:cubicBezTo>
                  <a:cubicBezTo>
                    <a:pt x="137" y="22"/>
                    <a:pt x="151" y="22"/>
                    <a:pt x="151" y="53"/>
                  </a:cubicBezTo>
                  <a:cubicBezTo>
                    <a:pt x="151" y="78"/>
                    <a:pt x="140" y="106"/>
                    <a:pt x="134" y="123"/>
                  </a:cubicBezTo>
                  <a:cubicBezTo>
                    <a:pt x="90" y="241"/>
                    <a:pt x="78" y="286"/>
                    <a:pt x="78" y="325"/>
                  </a:cubicBezTo>
                  <a:cubicBezTo>
                    <a:pt x="78" y="414"/>
                    <a:pt x="146" y="448"/>
                    <a:pt x="218" y="448"/>
                  </a:cubicBezTo>
                  <a:cubicBezTo>
                    <a:pt x="235" y="448"/>
                    <a:pt x="283" y="448"/>
                    <a:pt x="322" y="378"/>
                  </a:cubicBezTo>
                  <a:cubicBezTo>
                    <a:pt x="347" y="442"/>
                    <a:pt x="417" y="448"/>
                    <a:pt x="445" y="448"/>
                  </a:cubicBezTo>
                  <a:cubicBezTo>
                    <a:pt x="521" y="448"/>
                    <a:pt x="563" y="386"/>
                    <a:pt x="588" y="328"/>
                  </a:cubicBezTo>
                  <a:cubicBezTo>
                    <a:pt x="622" y="249"/>
                    <a:pt x="655" y="118"/>
                    <a:pt x="655" y="70"/>
                  </a:cubicBezTo>
                  <a:cubicBezTo>
                    <a:pt x="655" y="14"/>
                    <a:pt x="627" y="0"/>
                    <a:pt x="610" y="0"/>
                  </a:cubicBezTo>
                  <a:cubicBezTo>
                    <a:pt x="585" y="0"/>
                    <a:pt x="560" y="25"/>
                    <a:pt x="560" y="48"/>
                  </a:cubicBezTo>
                  <a:cubicBezTo>
                    <a:pt x="560" y="62"/>
                    <a:pt x="568" y="67"/>
                    <a:pt x="577" y="76"/>
                  </a:cubicBezTo>
                  <a:cubicBezTo>
                    <a:pt x="588" y="84"/>
                    <a:pt x="610" y="112"/>
                    <a:pt x="610" y="160"/>
                  </a:cubicBezTo>
                  <a:cubicBezTo>
                    <a:pt x="610" y="193"/>
                    <a:pt x="582" y="288"/>
                    <a:pt x="557" y="339"/>
                  </a:cubicBezTo>
                  <a:cubicBezTo>
                    <a:pt x="532" y="392"/>
                    <a:pt x="498" y="426"/>
                    <a:pt x="448" y="426"/>
                  </a:cubicBezTo>
                  <a:cubicBezTo>
                    <a:pt x="403" y="426"/>
                    <a:pt x="375" y="398"/>
                    <a:pt x="375" y="342"/>
                  </a:cubicBezTo>
                  <a:cubicBezTo>
                    <a:pt x="375" y="314"/>
                    <a:pt x="384" y="283"/>
                    <a:pt x="386" y="269"/>
                  </a:cubicBezTo>
                  <a:lnTo>
                    <a:pt x="428" y="101"/>
                  </a:lnTo>
                </a:path>
              </a:pathLst>
            </a:custGeom>
            <a:solidFill>
              <a:srgbClr val="FF0000"/>
            </a:solidFill>
            <a:ln w="12600">
              <a:noFill/>
            </a:ln>
          </p:spPr>
        </p:sp>
        <p:sp>
          <p:nvSpPr>
            <p:cNvPr id="530" name="Freeform 18"/>
            <p:cNvSpPr/>
            <p:nvPr/>
          </p:nvSpPr>
          <p:spPr>
            <a:xfrm>
              <a:off x="2579400" y="4337280"/>
              <a:ext cx="92160" cy="165600"/>
            </a:xfrm>
            <a:custGeom>
              <a:avLst/>
              <a:gdLst/>
              <a:ahLst/>
              <a:cxnLst/>
              <a:rect l="0" t="0" r="r" b="b"/>
              <a:pathLst>
                <a:path w="256" h="460">
                  <a:moveTo>
                    <a:pt x="157" y="20"/>
                  </a:moveTo>
                  <a:cubicBezTo>
                    <a:pt x="157" y="0"/>
                    <a:pt x="157" y="0"/>
                    <a:pt x="137" y="0"/>
                  </a:cubicBezTo>
                  <a:cubicBezTo>
                    <a:pt x="92" y="45"/>
                    <a:pt x="28" y="45"/>
                    <a:pt x="0" y="45"/>
                  </a:cubicBezTo>
                  <a:lnTo>
                    <a:pt x="0" y="70"/>
                  </a:lnTo>
                  <a:cubicBezTo>
                    <a:pt x="17" y="70"/>
                    <a:pt x="62" y="70"/>
                    <a:pt x="101" y="50"/>
                  </a:cubicBezTo>
                  <a:lnTo>
                    <a:pt x="101" y="403"/>
                  </a:lnTo>
                  <a:cubicBezTo>
                    <a:pt x="101" y="426"/>
                    <a:pt x="101" y="434"/>
                    <a:pt x="31" y="434"/>
                  </a:cubicBezTo>
                  <a:lnTo>
                    <a:pt x="6" y="434"/>
                  </a:lnTo>
                  <a:lnTo>
                    <a:pt x="6" y="459"/>
                  </a:lnTo>
                  <a:cubicBezTo>
                    <a:pt x="17" y="459"/>
                    <a:pt x="104" y="456"/>
                    <a:pt x="129" y="456"/>
                  </a:cubicBezTo>
                  <a:cubicBezTo>
                    <a:pt x="151" y="456"/>
                    <a:pt x="238" y="459"/>
                    <a:pt x="255" y="459"/>
                  </a:cubicBezTo>
                  <a:lnTo>
                    <a:pt x="255" y="434"/>
                  </a:lnTo>
                  <a:lnTo>
                    <a:pt x="227" y="434"/>
                  </a:lnTo>
                  <a:cubicBezTo>
                    <a:pt x="157" y="434"/>
                    <a:pt x="157" y="426"/>
                    <a:pt x="157" y="403"/>
                  </a:cubicBezTo>
                  <a:lnTo>
                    <a:pt x="157" y="20"/>
                  </a:lnTo>
                </a:path>
              </a:pathLst>
            </a:custGeom>
            <a:solidFill>
              <a:srgbClr val="FF0000"/>
            </a:solidFill>
            <a:ln w="12600">
              <a:noFill/>
            </a:ln>
          </p:spPr>
        </p:sp>
        <p:sp>
          <p:nvSpPr>
            <p:cNvPr id="531" name="Freeform 19"/>
            <p:cNvSpPr/>
            <p:nvPr/>
          </p:nvSpPr>
          <p:spPr>
            <a:xfrm>
              <a:off x="2936160" y="4206240"/>
              <a:ext cx="214920" cy="243360"/>
            </a:xfrm>
            <a:custGeom>
              <a:avLst/>
              <a:gdLst/>
              <a:ahLst/>
              <a:cxnLst/>
              <a:rect l="0" t="0" r="r" b="b"/>
              <a:pathLst>
                <a:path w="597" h="676">
                  <a:moveTo>
                    <a:pt x="330" y="78"/>
                  </a:moveTo>
                  <a:cubicBezTo>
                    <a:pt x="339" y="42"/>
                    <a:pt x="344" y="31"/>
                    <a:pt x="437" y="31"/>
                  </a:cubicBezTo>
                  <a:cubicBezTo>
                    <a:pt x="465" y="31"/>
                    <a:pt x="473" y="31"/>
                    <a:pt x="473" y="11"/>
                  </a:cubicBezTo>
                  <a:cubicBezTo>
                    <a:pt x="473" y="0"/>
                    <a:pt x="462" y="0"/>
                    <a:pt x="456" y="0"/>
                  </a:cubicBezTo>
                  <a:cubicBezTo>
                    <a:pt x="426" y="0"/>
                    <a:pt x="344" y="3"/>
                    <a:pt x="311" y="3"/>
                  </a:cubicBezTo>
                  <a:cubicBezTo>
                    <a:pt x="283" y="3"/>
                    <a:pt x="210" y="0"/>
                    <a:pt x="179" y="0"/>
                  </a:cubicBezTo>
                  <a:cubicBezTo>
                    <a:pt x="174" y="0"/>
                    <a:pt x="162" y="0"/>
                    <a:pt x="162" y="20"/>
                  </a:cubicBezTo>
                  <a:cubicBezTo>
                    <a:pt x="162" y="31"/>
                    <a:pt x="171" y="31"/>
                    <a:pt x="188" y="31"/>
                  </a:cubicBezTo>
                  <a:cubicBezTo>
                    <a:pt x="190" y="31"/>
                    <a:pt x="210" y="31"/>
                    <a:pt x="227" y="34"/>
                  </a:cubicBezTo>
                  <a:cubicBezTo>
                    <a:pt x="244" y="34"/>
                    <a:pt x="252" y="36"/>
                    <a:pt x="252" y="48"/>
                  </a:cubicBezTo>
                  <a:cubicBezTo>
                    <a:pt x="252" y="53"/>
                    <a:pt x="252" y="56"/>
                    <a:pt x="249" y="67"/>
                  </a:cubicBezTo>
                  <a:lnTo>
                    <a:pt x="118" y="599"/>
                  </a:lnTo>
                  <a:cubicBezTo>
                    <a:pt x="106" y="636"/>
                    <a:pt x="104" y="644"/>
                    <a:pt x="28" y="644"/>
                  </a:cubicBezTo>
                  <a:cubicBezTo>
                    <a:pt x="11" y="644"/>
                    <a:pt x="0" y="644"/>
                    <a:pt x="0" y="664"/>
                  </a:cubicBezTo>
                  <a:cubicBezTo>
                    <a:pt x="0" y="675"/>
                    <a:pt x="8" y="675"/>
                    <a:pt x="28" y="675"/>
                  </a:cubicBezTo>
                  <a:lnTo>
                    <a:pt x="484" y="675"/>
                  </a:lnTo>
                  <a:cubicBezTo>
                    <a:pt x="510" y="675"/>
                    <a:pt x="510" y="675"/>
                    <a:pt x="515" y="658"/>
                  </a:cubicBezTo>
                  <a:lnTo>
                    <a:pt x="594" y="445"/>
                  </a:lnTo>
                  <a:cubicBezTo>
                    <a:pt x="596" y="434"/>
                    <a:pt x="596" y="431"/>
                    <a:pt x="596" y="431"/>
                  </a:cubicBezTo>
                  <a:cubicBezTo>
                    <a:pt x="596" y="426"/>
                    <a:pt x="594" y="420"/>
                    <a:pt x="585" y="420"/>
                  </a:cubicBezTo>
                  <a:cubicBezTo>
                    <a:pt x="577" y="420"/>
                    <a:pt x="577" y="426"/>
                    <a:pt x="568" y="440"/>
                  </a:cubicBezTo>
                  <a:cubicBezTo>
                    <a:pt x="535" y="532"/>
                    <a:pt x="490" y="644"/>
                    <a:pt x="319" y="644"/>
                  </a:cubicBezTo>
                  <a:lnTo>
                    <a:pt x="227" y="644"/>
                  </a:lnTo>
                  <a:cubicBezTo>
                    <a:pt x="213" y="644"/>
                    <a:pt x="213" y="644"/>
                    <a:pt x="204" y="644"/>
                  </a:cubicBezTo>
                  <a:cubicBezTo>
                    <a:pt x="196" y="641"/>
                    <a:pt x="193" y="641"/>
                    <a:pt x="193" y="633"/>
                  </a:cubicBezTo>
                  <a:cubicBezTo>
                    <a:pt x="193" y="630"/>
                    <a:pt x="193" y="627"/>
                    <a:pt x="199" y="610"/>
                  </a:cubicBezTo>
                  <a:lnTo>
                    <a:pt x="330" y="78"/>
                  </a:lnTo>
                </a:path>
              </a:pathLst>
            </a:custGeom>
            <a:solidFill>
              <a:srgbClr val="000000"/>
            </a:solidFill>
            <a:ln w="12600">
              <a:noFill/>
            </a:ln>
          </p:spPr>
        </p:sp>
        <p:sp>
          <p:nvSpPr>
            <p:cNvPr id="532" name="Freeform 20"/>
            <p:cNvSpPr/>
            <p:nvPr/>
          </p:nvSpPr>
          <p:spPr>
            <a:xfrm>
              <a:off x="3171960" y="4375440"/>
              <a:ext cx="118440" cy="130320"/>
            </a:xfrm>
            <a:custGeom>
              <a:avLst/>
              <a:gdLst/>
              <a:ahLst/>
              <a:cxnLst/>
              <a:rect l="0" t="0" r="r" b="b"/>
              <a:pathLst>
                <a:path w="329" h="362">
                  <a:moveTo>
                    <a:pt x="305" y="174"/>
                  </a:moveTo>
                  <a:cubicBezTo>
                    <a:pt x="322" y="174"/>
                    <a:pt x="328" y="174"/>
                    <a:pt x="328" y="154"/>
                  </a:cubicBezTo>
                  <a:cubicBezTo>
                    <a:pt x="328" y="84"/>
                    <a:pt x="288" y="0"/>
                    <a:pt x="176" y="0"/>
                  </a:cubicBezTo>
                  <a:cubicBezTo>
                    <a:pt x="78" y="0"/>
                    <a:pt x="0" y="81"/>
                    <a:pt x="0" y="179"/>
                  </a:cubicBezTo>
                  <a:cubicBezTo>
                    <a:pt x="0" y="283"/>
                    <a:pt x="87" y="361"/>
                    <a:pt x="185" y="361"/>
                  </a:cubicBezTo>
                  <a:cubicBezTo>
                    <a:pt x="286" y="361"/>
                    <a:pt x="328" y="277"/>
                    <a:pt x="328" y="258"/>
                  </a:cubicBezTo>
                  <a:cubicBezTo>
                    <a:pt x="328" y="255"/>
                    <a:pt x="325" y="246"/>
                    <a:pt x="314" y="246"/>
                  </a:cubicBezTo>
                  <a:cubicBezTo>
                    <a:pt x="305" y="246"/>
                    <a:pt x="302" y="252"/>
                    <a:pt x="302" y="258"/>
                  </a:cubicBezTo>
                  <a:cubicBezTo>
                    <a:pt x="274" y="336"/>
                    <a:pt x="204" y="336"/>
                    <a:pt x="190" y="336"/>
                  </a:cubicBezTo>
                  <a:cubicBezTo>
                    <a:pt x="154" y="336"/>
                    <a:pt x="118" y="319"/>
                    <a:pt x="95" y="283"/>
                  </a:cubicBezTo>
                  <a:cubicBezTo>
                    <a:pt x="70" y="246"/>
                    <a:pt x="70" y="196"/>
                    <a:pt x="70" y="174"/>
                  </a:cubicBezTo>
                  <a:lnTo>
                    <a:pt x="305" y="174"/>
                  </a:lnTo>
                  <a:moveTo>
                    <a:pt x="73" y="151"/>
                  </a:moveTo>
                  <a:cubicBezTo>
                    <a:pt x="78" y="42"/>
                    <a:pt x="146" y="22"/>
                    <a:pt x="176" y="22"/>
                  </a:cubicBezTo>
                  <a:cubicBezTo>
                    <a:pt x="269" y="22"/>
                    <a:pt x="272" y="134"/>
                    <a:pt x="272" y="151"/>
                  </a:cubicBezTo>
                  <a:lnTo>
                    <a:pt x="73" y="151"/>
                  </a:lnTo>
                </a:path>
              </a:pathLst>
            </a:custGeom>
            <a:solidFill>
              <a:srgbClr val="000000"/>
            </a:solidFill>
            <a:ln w="12600">
              <a:noFill/>
            </a:ln>
          </p:spPr>
        </p:sp>
        <p:sp>
          <p:nvSpPr>
            <p:cNvPr id="533" name="Freeform 21"/>
            <p:cNvSpPr/>
            <p:nvPr/>
          </p:nvSpPr>
          <p:spPr>
            <a:xfrm>
              <a:off x="3350520" y="4182840"/>
              <a:ext cx="83880" cy="355320"/>
            </a:xfrm>
            <a:custGeom>
              <a:avLst/>
              <a:gdLst/>
              <a:ahLst/>
              <a:cxnLst/>
              <a:rect l="0" t="0" r="r" b="b"/>
              <a:pathLst>
                <a:path w="233" h="987">
                  <a:moveTo>
                    <a:pt x="232" y="977"/>
                  </a:moveTo>
                  <a:cubicBezTo>
                    <a:pt x="232" y="974"/>
                    <a:pt x="232" y="972"/>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6"/>
                    <a:pt x="221" y="986"/>
                  </a:cubicBezTo>
                  <a:cubicBezTo>
                    <a:pt x="227" y="986"/>
                    <a:pt x="232" y="983"/>
                    <a:pt x="232" y="977"/>
                  </a:cubicBezTo>
                </a:path>
              </a:pathLst>
            </a:custGeom>
            <a:solidFill>
              <a:srgbClr val="000000"/>
            </a:solidFill>
            <a:ln w="12600">
              <a:noFill/>
            </a:ln>
          </p:spPr>
        </p:sp>
        <p:sp>
          <p:nvSpPr>
            <p:cNvPr id="534" name="Freeform 22"/>
            <p:cNvSpPr/>
            <p:nvPr/>
          </p:nvSpPr>
          <p:spPr>
            <a:xfrm>
              <a:off x="3457080" y="429192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535" name="Freeform 23"/>
            <p:cNvSpPr/>
            <p:nvPr/>
          </p:nvSpPr>
          <p:spPr>
            <a:xfrm>
              <a:off x="3688200" y="4392720"/>
              <a:ext cx="117360" cy="113400"/>
            </a:xfrm>
            <a:custGeom>
              <a:avLst/>
              <a:gdLst/>
              <a:ahLst/>
              <a:cxnLst/>
              <a:rect l="0" t="0" r="r" b="b"/>
              <a:pathLst>
                <a:path w="326" h="315">
                  <a:moveTo>
                    <a:pt x="325" y="120"/>
                  </a:moveTo>
                  <a:cubicBezTo>
                    <a:pt x="325" y="45"/>
                    <a:pt x="269" y="0"/>
                    <a:pt x="199" y="0"/>
                  </a:cubicBezTo>
                  <a:cubicBezTo>
                    <a:pt x="98" y="0"/>
                    <a:pt x="0" y="98"/>
                    <a:pt x="0" y="193"/>
                  </a:cubicBezTo>
                  <a:cubicBezTo>
                    <a:pt x="0" y="260"/>
                    <a:pt x="50" y="314"/>
                    <a:pt x="126" y="314"/>
                  </a:cubicBezTo>
                  <a:cubicBezTo>
                    <a:pt x="227" y="314"/>
                    <a:pt x="325" y="221"/>
                    <a:pt x="325" y="120"/>
                  </a:cubicBezTo>
                  <a:moveTo>
                    <a:pt x="126" y="294"/>
                  </a:moveTo>
                  <a:cubicBezTo>
                    <a:pt x="92" y="294"/>
                    <a:pt x="59" y="272"/>
                    <a:pt x="59" y="216"/>
                  </a:cubicBezTo>
                  <a:cubicBezTo>
                    <a:pt x="59" y="188"/>
                    <a:pt x="70" y="120"/>
                    <a:pt x="98" y="81"/>
                  </a:cubicBezTo>
                  <a:cubicBezTo>
                    <a:pt x="129" y="36"/>
                    <a:pt x="168" y="20"/>
                    <a:pt x="199" y="20"/>
                  </a:cubicBezTo>
                  <a:cubicBezTo>
                    <a:pt x="238" y="20"/>
                    <a:pt x="269" y="45"/>
                    <a:pt x="269" y="98"/>
                  </a:cubicBezTo>
                  <a:cubicBezTo>
                    <a:pt x="269" y="112"/>
                    <a:pt x="260" y="182"/>
                    <a:pt x="230" y="230"/>
                  </a:cubicBezTo>
                  <a:cubicBezTo>
                    <a:pt x="204" y="272"/>
                    <a:pt x="162" y="294"/>
                    <a:pt x="126" y="294"/>
                  </a:cubicBezTo>
                </a:path>
              </a:pathLst>
            </a:custGeom>
            <a:solidFill>
              <a:srgbClr val="000000"/>
            </a:solidFill>
            <a:ln w="12600">
              <a:noFill/>
            </a:ln>
          </p:spPr>
        </p:sp>
        <p:sp>
          <p:nvSpPr>
            <p:cNvPr id="536" name="Freeform 24"/>
            <p:cNvSpPr/>
            <p:nvPr/>
          </p:nvSpPr>
          <p:spPr>
            <a:xfrm>
              <a:off x="3851280" y="4182840"/>
              <a:ext cx="83880" cy="355320"/>
            </a:xfrm>
            <a:custGeom>
              <a:avLst/>
              <a:gdLst/>
              <a:ahLst/>
              <a:cxnLst/>
              <a:rect l="0" t="0" r="r" b="b"/>
              <a:pathLst>
                <a:path w="233" h="987">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2"/>
                    <a:pt x="0" y="974"/>
                    <a:pt x="0" y="977"/>
                  </a:cubicBezTo>
                  <a:cubicBezTo>
                    <a:pt x="0" y="983"/>
                    <a:pt x="3" y="986"/>
                    <a:pt x="11" y="986"/>
                  </a:cubicBezTo>
                  <a:cubicBezTo>
                    <a:pt x="20" y="986"/>
                    <a:pt x="109" y="918"/>
                    <a:pt x="168" y="795"/>
                  </a:cubicBezTo>
                  <a:cubicBezTo>
                    <a:pt x="218" y="686"/>
                    <a:pt x="232" y="577"/>
                    <a:pt x="232" y="493"/>
                  </a:cubicBezTo>
                </a:path>
              </a:pathLst>
            </a:custGeom>
            <a:solidFill>
              <a:srgbClr val="000000"/>
            </a:solidFill>
            <a:ln w="12600">
              <a:noFill/>
            </a:ln>
          </p:spPr>
        </p:sp>
        <p:sp>
          <p:nvSpPr>
            <p:cNvPr id="537" name="Freeform 25"/>
            <p:cNvSpPr/>
            <p:nvPr/>
          </p:nvSpPr>
          <p:spPr>
            <a:xfrm>
              <a:off x="4089240" y="3959280"/>
              <a:ext cx="177840" cy="324000"/>
            </a:xfrm>
            <a:custGeom>
              <a:avLst/>
              <a:gdLst/>
              <a:ahLst/>
              <a:cxnLst/>
              <a:rect l="0" t="0" r="r" b="b"/>
              <a:pathLst>
                <a:path w="494" h="900">
                  <a:moveTo>
                    <a:pt x="311" y="302"/>
                  </a:moveTo>
                  <a:lnTo>
                    <a:pt x="395" y="302"/>
                  </a:lnTo>
                  <a:cubicBezTo>
                    <a:pt x="414" y="302"/>
                    <a:pt x="426" y="302"/>
                    <a:pt x="426" y="280"/>
                  </a:cubicBezTo>
                  <a:cubicBezTo>
                    <a:pt x="426" y="272"/>
                    <a:pt x="414" y="272"/>
                    <a:pt x="398" y="272"/>
                  </a:cubicBezTo>
                  <a:lnTo>
                    <a:pt x="316" y="272"/>
                  </a:lnTo>
                  <a:lnTo>
                    <a:pt x="339" y="157"/>
                  </a:lnTo>
                  <a:cubicBezTo>
                    <a:pt x="342" y="137"/>
                    <a:pt x="356" y="67"/>
                    <a:pt x="361" y="56"/>
                  </a:cubicBezTo>
                  <a:cubicBezTo>
                    <a:pt x="370" y="36"/>
                    <a:pt x="386" y="22"/>
                    <a:pt x="409" y="22"/>
                  </a:cubicBezTo>
                  <a:cubicBezTo>
                    <a:pt x="412" y="22"/>
                    <a:pt x="437" y="22"/>
                    <a:pt x="456" y="39"/>
                  </a:cubicBezTo>
                  <a:cubicBezTo>
                    <a:pt x="412" y="45"/>
                    <a:pt x="403" y="78"/>
                    <a:pt x="403" y="92"/>
                  </a:cubicBezTo>
                  <a:cubicBezTo>
                    <a:pt x="403" y="115"/>
                    <a:pt x="420" y="126"/>
                    <a:pt x="440" y="126"/>
                  </a:cubicBezTo>
                  <a:cubicBezTo>
                    <a:pt x="465" y="126"/>
                    <a:pt x="493" y="106"/>
                    <a:pt x="493" y="67"/>
                  </a:cubicBezTo>
                  <a:cubicBezTo>
                    <a:pt x="493" y="22"/>
                    <a:pt x="448" y="0"/>
                    <a:pt x="409" y="0"/>
                  </a:cubicBezTo>
                  <a:cubicBezTo>
                    <a:pt x="375" y="0"/>
                    <a:pt x="311" y="17"/>
                    <a:pt x="283" y="115"/>
                  </a:cubicBezTo>
                  <a:cubicBezTo>
                    <a:pt x="277" y="137"/>
                    <a:pt x="274" y="146"/>
                    <a:pt x="249" y="272"/>
                  </a:cubicBezTo>
                  <a:lnTo>
                    <a:pt x="182" y="272"/>
                  </a:lnTo>
                  <a:cubicBezTo>
                    <a:pt x="162" y="272"/>
                    <a:pt x="151" y="272"/>
                    <a:pt x="151" y="288"/>
                  </a:cubicBezTo>
                  <a:cubicBezTo>
                    <a:pt x="151" y="302"/>
                    <a:pt x="160" y="302"/>
                    <a:pt x="179" y="302"/>
                  </a:cubicBezTo>
                  <a:lnTo>
                    <a:pt x="244" y="302"/>
                  </a:lnTo>
                  <a:lnTo>
                    <a:pt x="171" y="692"/>
                  </a:lnTo>
                  <a:cubicBezTo>
                    <a:pt x="151" y="787"/>
                    <a:pt x="134" y="876"/>
                    <a:pt x="84" y="876"/>
                  </a:cubicBezTo>
                  <a:cubicBezTo>
                    <a:pt x="81" y="876"/>
                    <a:pt x="56" y="876"/>
                    <a:pt x="36" y="860"/>
                  </a:cubicBezTo>
                  <a:cubicBezTo>
                    <a:pt x="81" y="857"/>
                    <a:pt x="92" y="820"/>
                    <a:pt x="92" y="806"/>
                  </a:cubicBezTo>
                  <a:cubicBezTo>
                    <a:pt x="92" y="784"/>
                    <a:pt x="73" y="770"/>
                    <a:pt x="53" y="770"/>
                  </a:cubicBezTo>
                  <a:cubicBezTo>
                    <a:pt x="28" y="770"/>
                    <a:pt x="0" y="792"/>
                    <a:pt x="0" y="832"/>
                  </a:cubicBezTo>
                  <a:cubicBezTo>
                    <a:pt x="0" y="874"/>
                    <a:pt x="45" y="899"/>
                    <a:pt x="84" y="899"/>
                  </a:cubicBezTo>
                  <a:cubicBezTo>
                    <a:pt x="137" y="899"/>
                    <a:pt x="179" y="840"/>
                    <a:pt x="196" y="804"/>
                  </a:cubicBezTo>
                  <a:cubicBezTo>
                    <a:pt x="227" y="739"/>
                    <a:pt x="249" y="622"/>
                    <a:pt x="252" y="613"/>
                  </a:cubicBezTo>
                  <a:lnTo>
                    <a:pt x="311" y="302"/>
                  </a:lnTo>
                </a:path>
              </a:pathLst>
            </a:custGeom>
            <a:solidFill>
              <a:srgbClr val="000000"/>
            </a:solidFill>
            <a:ln w="12600">
              <a:noFill/>
            </a:ln>
          </p:spPr>
        </p:sp>
        <p:sp>
          <p:nvSpPr>
            <p:cNvPr id="538" name="Freeform 26"/>
            <p:cNvSpPr/>
            <p:nvPr/>
          </p:nvSpPr>
          <p:spPr>
            <a:xfrm>
              <a:off x="4260600" y="4152600"/>
              <a:ext cx="100080" cy="113400"/>
            </a:xfrm>
            <a:custGeom>
              <a:avLst/>
              <a:gdLst/>
              <a:ahLst/>
              <a:cxnLst/>
              <a:rect l="0" t="0" r="r" b="b"/>
              <a:pathLst>
                <a:path w="278" h="315">
                  <a:moveTo>
                    <a:pt x="249" y="45"/>
                  </a:moveTo>
                  <a:cubicBezTo>
                    <a:pt x="232" y="50"/>
                    <a:pt x="221" y="64"/>
                    <a:pt x="221" y="78"/>
                  </a:cubicBezTo>
                  <a:cubicBezTo>
                    <a:pt x="221" y="95"/>
                    <a:pt x="235" y="101"/>
                    <a:pt x="244" y="101"/>
                  </a:cubicBezTo>
                  <a:cubicBezTo>
                    <a:pt x="252" y="101"/>
                    <a:pt x="277" y="95"/>
                    <a:pt x="277" y="62"/>
                  </a:cubicBezTo>
                  <a:cubicBezTo>
                    <a:pt x="277" y="14"/>
                    <a:pt x="227" y="0"/>
                    <a:pt x="185" y="0"/>
                  </a:cubicBezTo>
                  <a:cubicBezTo>
                    <a:pt x="76" y="0"/>
                    <a:pt x="56" y="81"/>
                    <a:pt x="56" y="101"/>
                  </a:cubicBezTo>
                  <a:cubicBezTo>
                    <a:pt x="56" y="126"/>
                    <a:pt x="73" y="143"/>
                    <a:pt x="81" y="151"/>
                  </a:cubicBezTo>
                  <a:cubicBezTo>
                    <a:pt x="101" y="165"/>
                    <a:pt x="112" y="168"/>
                    <a:pt x="160" y="176"/>
                  </a:cubicBezTo>
                  <a:cubicBezTo>
                    <a:pt x="174" y="179"/>
                    <a:pt x="218" y="188"/>
                    <a:pt x="218" y="224"/>
                  </a:cubicBezTo>
                  <a:cubicBezTo>
                    <a:pt x="218" y="235"/>
                    <a:pt x="213" y="260"/>
                    <a:pt x="182" y="280"/>
                  </a:cubicBezTo>
                  <a:cubicBezTo>
                    <a:pt x="154" y="294"/>
                    <a:pt x="120" y="294"/>
                    <a:pt x="112" y="294"/>
                  </a:cubicBezTo>
                  <a:cubicBezTo>
                    <a:pt x="84" y="294"/>
                    <a:pt x="45" y="288"/>
                    <a:pt x="28" y="266"/>
                  </a:cubicBezTo>
                  <a:cubicBezTo>
                    <a:pt x="53" y="263"/>
                    <a:pt x="67" y="244"/>
                    <a:pt x="67" y="224"/>
                  </a:cubicBezTo>
                  <a:cubicBezTo>
                    <a:pt x="67" y="207"/>
                    <a:pt x="56" y="199"/>
                    <a:pt x="39" y="199"/>
                  </a:cubicBezTo>
                  <a:cubicBezTo>
                    <a:pt x="20" y="199"/>
                    <a:pt x="0" y="216"/>
                    <a:pt x="0" y="246"/>
                  </a:cubicBezTo>
                  <a:cubicBezTo>
                    <a:pt x="0" y="288"/>
                    <a:pt x="45" y="314"/>
                    <a:pt x="112" y="314"/>
                  </a:cubicBezTo>
                  <a:cubicBezTo>
                    <a:pt x="241" y="314"/>
                    <a:pt x="263" y="227"/>
                    <a:pt x="263" y="199"/>
                  </a:cubicBezTo>
                  <a:cubicBezTo>
                    <a:pt x="263" y="134"/>
                    <a:pt x="193" y="123"/>
                    <a:pt x="168" y="118"/>
                  </a:cubicBezTo>
                  <a:cubicBezTo>
                    <a:pt x="162" y="115"/>
                    <a:pt x="143" y="112"/>
                    <a:pt x="140" y="112"/>
                  </a:cubicBezTo>
                  <a:cubicBezTo>
                    <a:pt x="115" y="106"/>
                    <a:pt x="101" y="92"/>
                    <a:pt x="101" y="78"/>
                  </a:cubicBezTo>
                  <a:cubicBezTo>
                    <a:pt x="101" y="62"/>
                    <a:pt x="115" y="42"/>
                    <a:pt x="129" y="34"/>
                  </a:cubicBezTo>
                  <a:cubicBezTo>
                    <a:pt x="148" y="20"/>
                    <a:pt x="174" y="20"/>
                    <a:pt x="185" y="20"/>
                  </a:cubicBezTo>
                  <a:cubicBezTo>
                    <a:pt x="199" y="20"/>
                    <a:pt x="235" y="22"/>
                    <a:pt x="249" y="45"/>
                  </a:cubicBezTo>
                </a:path>
              </a:pathLst>
            </a:custGeom>
            <a:solidFill>
              <a:srgbClr val="000000"/>
            </a:solidFill>
            <a:ln w="12600">
              <a:noFill/>
            </a:ln>
          </p:spPr>
        </p:sp>
        <p:sp>
          <p:nvSpPr>
            <p:cNvPr id="539" name="Freeform 27"/>
            <p:cNvSpPr/>
            <p:nvPr/>
          </p:nvSpPr>
          <p:spPr>
            <a:xfrm>
              <a:off x="4429800" y="3943080"/>
              <a:ext cx="83880" cy="355320"/>
            </a:xfrm>
            <a:custGeom>
              <a:avLst/>
              <a:gdLst/>
              <a:ahLst/>
              <a:cxnLst/>
              <a:rect l="0" t="0" r="r" b="b"/>
              <a:pathLst>
                <a:path w="233" h="987">
                  <a:moveTo>
                    <a:pt x="232" y="977"/>
                  </a:moveTo>
                  <a:cubicBezTo>
                    <a:pt x="232" y="974"/>
                    <a:pt x="232" y="972"/>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6"/>
                    <a:pt x="221" y="986"/>
                  </a:cubicBezTo>
                  <a:cubicBezTo>
                    <a:pt x="227" y="986"/>
                    <a:pt x="232" y="983"/>
                    <a:pt x="232" y="977"/>
                  </a:cubicBezTo>
                </a:path>
              </a:pathLst>
            </a:custGeom>
            <a:solidFill>
              <a:srgbClr val="000000"/>
            </a:solidFill>
            <a:ln w="12600">
              <a:noFill/>
            </a:ln>
          </p:spPr>
        </p:sp>
        <p:sp>
          <p:nvSpPr>
            <p:cNvPr id="540" name="Freeform 28"/>
            <p:cNvSpPr/>
            <p:nvPr/>
          </p:nvSpPr>
          <p:spPr>
            <a:xfrm>
              <a:off x="4536720" y="405180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541" name="Freeform 29"/>
            <p:cNvSpPr/>
            <p:nvPr/>
          </p:nvSpPr>
          <p:spPr>
            <a:xfrm>
              <a:off x="4764600" y="409716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6"/>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8"/>
                    <a:pt x="120" y="342"/>
                    <a:pt x="129" y="322"/>
                  </a:cubicBezTo>
                  <a:cubicBezTo>
                    <a:pt x="134" y="305"/>
                    <a:pt x="160" y="244"/>
                    <a:pt x="162" y="235"/>
                  </a:cubicBezTo>
                  <a:cubicBezTo>
                    <a:pt x="165" y="227"/>
                    <a:pt x="168" y="218"/>
                    <a:pt x="168" y="213"/>
                  </a:cubicBezTo>
                  <a:cubicBezTo>
                    <a:pt x="168" y="179"/>
                    <a:pt x="140" y="154"/>
                    <a:pt x="101" y="154"/>
                  </a:cubicBezTo>
                  <a:cubicBezTo>
                    <a:pt x="31" y="154"/>
                    <a:pt x="0" y="249"/>
                    <a:pt x="0" y="260"/>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000000"/>
            </a:solidFill>
            <a:ln w="12600">
              <a:noFill/>
            </a:ln>
          </p:spPr>
        </p:sp>
        <p:sp>
          <p:nvSpPr>
            <p:cNvPr id="542" name="Freeform 30"/>
            <p:cNvSpPr/>
            <p:nvPr/>
          </p:nvSpPr>
          <p:spPr>
            <a:xfrm>
              <a:off x="4901760" y="4170960"/>
              <a:ext cx="42840" cy="107280"/>
            </a:xfrm>
            <a:custGeom>
              <a:avLst/>
              <a:gdLst/>
              <a:ahLst/>
              <a:cxnLst/>
              <a:rect l="0" t="0" r="r" b="b"/>
              <a:pathLst>
                <a:path w="119" h="298">
                  <a:moveTo>
                    <a:pt x="118" y="104"/>
                  </a:moveTo>
                  <a:cubicBezTo>
                    <a:pt x="118" y="39"/>
                    <a:pt x="92" y="0"/>
                    <a:pt x="53" y="0"/>
                  </a:cubicBezTo>
                  <a:cubicBezTo>
                    <a:pt x="20" y="0"/>
                    <a:pt x="0" y="25"/>
                    <a:pt x="0" y="53"/>
                  </a:cubicBezTo>
                  <a:cubicBezTo>
                    <a:pt x="0" y="78"/>
                    <a:pt x="20" y="106"/>
                    <a:pt x="53" y="106"/>
                  </a:cubicBezTo>
                  <a:cubicBezTo>
                    <a:pt x="64" y="106"/>
                    <a:pt x="78" y="101"/>
                    <a:pt x="90" y="92"/>
                  </a:cubicBezTo>
                  <a:cubicBezTo>
                    <a:pt x="92" y="90"/>
                    <a:pt x="92" y="90"/>
                    <a:pt x="92" y="90"/>
                  </a:cubicBezTo>
                  <a:cubicBezTo>
                    <a:pt x="95" y="90"/>
                    <a:pt x="95" y="90"/>
                    <a:pt x="95" y="104"/>
                  </a:cubicBezTo>
                  <a:cubicBezTo>
                    <a:pt x="95" y="179"/>
                    <a:pt x="62" y="238"/>
                    <a:pt x="28" y="272"/>
                  </a:cubicBezTo>
                  <a:cubicBezTo>
                    <a:pt x="17" y="280"/>
                    <a:pt x="17" y="283"/>
                    <a:pt x="17" y="286"/>
                  </a:cubicBezTo>
                  <a:cubicBezTo>
                    <a:pt x="17" y="294"/>
                    <a:pt x="22" y="297"/>
                    <a:pt x="25" y="297"/>
                  </a:cubicBezTo>
                  <a:cubicBezTo>
                    <a:pt x="36" y="297"/>
                    <a:pt x="118" y="221"/>
                    <a:pt x="118" y="104"/>
                  </a:cubicBezTo>
                </a:path>
              </a:pathLst>
            </a:custGeom>
            <a:solidFill>
              <a:srgbClr val="000000"/>
            </a:solidFill>
            <a:ln w="12600">
              <a:noFill/>
            </a:ln>
          </p:spPr>
        </p:sp>
        <p:sp>
          <p:nvSpPr>
            <p:cNvPr id="543" name="Freeform 31"/>
            <p:cNvSpPr/>
            <p:nvPr/>
          </p:nvSpPr>
          <p:spPr>
            <a:xfrm>
              <a:off x="5032800" y="405180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544" name="Freeform 32"/>
            <p:cNvSpPr/>
            <p:nvPr/>
          </p:nvSpPr>
          <p:spPr>
            <a:xfrm>
              <a:off x="5264640" y="4152600"/>
              <a:ext cx="117360" cy="113400"/>
            </a:xfrm>
            <a:custGeom>
              <a:avLst/>
              <a:gdLst/>
              <a:ahLst/>
              <a:cxnLst/>
              <a:rect l="0" t="0" r="r" b="b"/>
              <a:pathLst>
                <a:path w="326" h="315">
                  <a:moveTo>
                    <a:pt x="325" y="120"/>
                  </a:moveTo>
                  <a:cubicBezTo>
                    <a:pt x="325" y="45"/>
                    <a:pt x="269" y="0"/>
                    <a:pt x="199" y="0"/>
                  </a:cubicBezTo>
                  <a:cubicBezTo>
                    <a:pt x="98" y="0"/>
                    <a:pt x="0" y="98"/>
                    <a:pt x="0" y="193"/>
                  </a:cubicBezTo>
                  <a:cubicBezTo>
                    <a:pt x="0" y="260"/>
                    <a:pt x="50" y="314"/>
                    <a:pt x="126" y="314"/>
                  </a:cubicBezTo>
                  <a:cubicBezTo>
                    <a:pt x="227" y="314"/>
                    <a:pt x="325" y="221"/>
                    <a:pt x="325" y="120"/>
                  </a:cubicBezTo>
                  <a:moveTo>
                    <a:pt x="126" y="294"/>
                  </a:moveTo>
                  <a:cubicBezTo>
                    <a:pt x="92" y="294"/>
                    <a:pt x="59" y="272"/>
                    <a:pt x="59" y="216"/>
                  </a:cubicBezTo>
                  <a:cubicBezTo>
                    <a:pt x="59" y="188"/>
                    <a:pt x="70" y="120"/>
                    <a:pt x="98" y="81"/>
                  </a:cubicBezTo>
                  <a:cubicBezTo>
                    <a:pt x="129" y="36"/>
                    <a:pt x="168" y="20"/>
                    <a:pt x="199" y="20"/>
                  </a:cubicBezTo>
                  <a:cubicBezTo>
                    <a:pt x="238" y="20"/>
                    <a:pt x="269" y="45"/>
                    <a:pt x="269" y="98"/>
                  </a:cubicBezTo>
                  <a:cubicBezTo>
                    <a:pt x="269" y="112"/>
                    <a:pt x="260" y="182"/>
                    <a:pt x="230" y="230"/>
                  </a:cubicBezTo>
                  <a:cubicBezTo>
                    <a:pt x="204" y="272"/>
                    <a:pt x="162" y="294"/>
                    <a:pt x="126" y="294"/>
                  </a:cubicBezTo>
                </a:path>
              </a:pathLst>
            </a:custGeom>
            <a:solidFill>
              <a:srgbClr val="000000"/>
            </a:solidFill>
            <a:ln w="12600">
              <a:noFill/>
            </a:ln>
          </p:spPr>
        </p:sp>
        <p:sp>
          <p:nvSpPr>
            <p:cNvPr id="545" name="Freeform 33"/>
            <p:cNvSpPr/>
            <p:nvPr/>
          </p:nvSpPr>
          <p:spPr>
            <a:xfrm>
              <a:off x="5426640" y="3943080"/>
              <a:ext cx="83880" cy="355320"/>
            </a:xfrm>
            <a:custGeom>
              <a:avLst/>
              <a:gdLst/>
              <a:ahLst/>
              <a:cxnLst/>
              <a:rect l="0" t="0" r="r" b="b"/>
              <a:pathLst>
                <a:path w="233" h="987">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2"/>
                    <a:pt x="0" y="974"/>
                    <a:pt x="0" y="977"/>
                  </a:cubicBezTo>
                  <a:cubicBezTo>
                    <a:pt x="0" y="983"/>
                    <a:pt x="3" y="986"/>
                    <a:pt x="11" y="986"/>
                  </a:cubicBezTo>
                  <a:cubicBezTo>
                    <a:pt x="20" y="986"/>
                    <a:pt x="109" y="918"/>
                    <a:pt x="168" y="795"/>
                  </a:cubicBezTo>
                  <a:cubicBezTo>
                    <a:pt x="218" y="686"/>
                    <a:pt x="232" y="577"/>
                    <a:pt x="232" y="493"/>
                  </a:cubicBezTo>
                </a:path>
              </a:pathLst>
            </a:custGeom>
            <a:solidFill>
              <a:srgbClr val="000000"/>
            </a:solidFill>
            <a:ln w="12600">
              <a:noFill/>
            </a:ln>
          </p:spPr>
        </p:sp>
        <p:sp>
          <p:nvSpPr>
            <p:cNvPr id="546" name="Freeform 34"/>
            <p:cNvSpPr/>
            <p:nvPr/>
          </p:nvSpPr>
          <p:spPr>
            <a:xfrm>
              <a:off x="4070160" y="4352400"/>
              <a:ext cx="1476000" cy="15480"/>
            </a:xfrm>
            <a:custGeom>
              <a:avLst/>
              <a:gdLst/>
              <a:ahLst/>
              <a:cxnLst/>
              <a:rect l="0" t="0" r="r" b="b"/>
              <a:pathLst>
                <a:path w="4100" h="43">
                  <a:moveTo>
                    <a:pt x="2050" y="42"/>
                  </a:moveTo>
                  <a:lnTo>
                    <a:pt x="0" y="42"/>
                  </a:lnTo>
                  <a:lnTo>
                    <a:pt x="0" y="0"/>
                  </a:lnTo>
                  <a:lnTo>
                    <a:pt x="4099" y="0"/>
                  </a:lnTo>
                  <a:lnTo>
                    <a:pt x="4099" y="42"/>
                  </a:lnTo>
                  <a:lnTo>
                    <a:pt x="2050" y="42"/>
                  </a:lnTo>
                </a:path>
              </a:pathLst>
            </a:custGeom>
            <a:solidFill>
              <a:srgbClr val="000000"/>
            </a:solidFill>
            <a:ln w="12600">
              <a:noFill/>
            </a:ln>
          </p:spPr>
        </p:sp>
        <p:sp>
          <p:nvSpPr>
            <p:cNvPr id="547" name="Freeform 35"/>
            <p:cNvSpPr/>
            <p:nvPr/>
          </p:nvSpPr>
          <p:spPr>
            <a:xfrm>
              <a:off x="4161960" y="4534560"/>
              <a:ext cx="185760" cy="227160"/>
            </a:xfrm>
            <a:custGeom>
              <a:avLst/>
              <a:gdLst/>
              <a:ahLst/>
              <a:cxnLst/>
              <a:rect l="0" t="0" r="r" b="b"/>
              <a:pathLst>
                <a:path w="516" h="631">
                  <a:moveTo>
                    <a:pt x="76" y="557"/>
                  </a:moveTo>
                  <a:cubicBezTo>
                    <a:pt x="67" y="591"/>
                    <a:pt x="67" y="599"/>
                    <a:pt x="22" y="599"/>
                  </a:cubicBezTo>
                  <a:cubicBezTo>
                    <a:pt x="11" y="599"/>
                    <a:pt x="0" y="599"/>
                    <a:pt x="0" y="616"/>
                  </a:cubicBezTo>
                  <a:cubicBezTo>
                    <a:pt x="0" y="624"/>
                    <a:pt x="6" y="630"/>
                    <a:pt x="14" y="630"/>
                  </a:cubicBezTo>
                  <a:cubicBezTo>
                    <a:pt x="39" y="630"/>
                    <a:pt x="67" y="624"/>
                    <a:pt x="95" y="624"/>
                  </a:cubicBezTo>
                  <a:cubicBezTo>
                    <a:pt x="129" y="624"/>
                    <a:pt x="162" y="630"/>
                    <a:pt x="193" y="630"/>
                  </a:cubicBezTo>
                  <a:cubicBezTo>
                    <a:pt x="199" y="630"/>
                    <a:pt x="213" y="630"/>
                    <a:pt x="213" y="608"/>
                  </a:cubicBezTo>
                  <a:cubicBezTo>
                    <a:pt x="213" y="599"/>
                    <a:pt x="202" y="599"/>
                    <a:pt x="188" y="599"/>
                  </a:cubicBezTo>
                  <a:cubicBezTo>
                    <a:pt x="137" y="599"/>
                    <a:pt x="137" y="591"/>
                    <a:pt x="137" y="582"/>
                  </a:cubicBezTo>
                  <a:cubicBezTo>
                    <a:pt x="137" y="571"/>
                    <a:pt x="179" y="409"/>
                    <a:pt x="188" y="384"/>
                  </a:cubicBezTo>
                  <a:cubicBezTo>
                    <a:pt x="199" y="414"/>
                    <a:pt x="227" y="448"/>
                    <a:pt x="277" y="448"/>
                  </a:cubicBezTo>
                  <a:cubicBezTo>
                    <a:pt x="392" y="448"/>
                    <a:pt x="515" y="302"/>
                    <a:pt x="515" y="157"/>
                  </a:cubicBezTo>
                  <a:cubicBezTo>
                    <a:pt x="515" y="64"/>
                    <a:pt x="459" y="0"/>
                    <a:pt x="384" y="0"/>
                  </a:cubicBezTo>
                  <a:cubicBezTo>
                    <a:pt x="336" y="0"/>
                    <a:pt x="288" y="36"/>
                    <a:pt x="255" y="73"/>
                  </a:cubicBezTo>
                  <a:cubicBezTo>
                    <a:pt x="246" y="20"/>
                    <a:pt x="202" y="0"/>
                    <a:pt x="165" y="0"/>
                  </a:cubicBezTo>
                  <a:cubicBezTo>
                    <a:pt x="120" y="0"/>
                    <a:pt x="101" y="39"/>
                    <a:pt x="92" y="56"/>
                  </a:cubicBezTo>
                  <a:cubicBezTo>
                    <a:pt x="76" y="90"/>
                    <a:pt x="62" y="148"/>
                    <a:pt x="62" y="151"/>
                  </a:cubicBezTo>
                  <a:cubicBezTo>
                    <a:pt x="62" y="162"/>
                    <a:pt x="73" y="162"/>
                    <a:pt x="76" y="162"/>
                  </a:cubicBezTo>
                  <a:cubicBezTo>
                    <a:pt x="84" y="162"/>
                    <a:pt x="84" y="162"/>
                    <a:pt x="92" y="140"/>
                  </a:cubicBezTo>
                  <a:cubicBezTo>
                    <a:pt x="109" y="70"/>
                    <a:pt x="129" y="22"/>
                    <a:pt x="162" y="22"/>
                  </a:cubicBezTo>
                  <a:cubicBezTo>
                    <a:pt x="179" y="22"/>
                    <a:pt x="193" y="31"/>
                    <a:pt x="193" y="67"/>
                  </a:cubicBezTo>
                  <a:cubicBezTo>
                    <a:pt x="193" y="90"/>
                    <a:pt x="190" y="101"/>
                    <a:pt x="188" y="118"/>
                  </a:cubicBezTo>
                  <a:lnTo>
                    <a:pt x="76" y="557"/>
                  </a:lnTo>
                  <a:moveTo>
                    <a:pt x="249" y="129"/>
                  </a:moveTo>
                  <a:cubicBezTo>
                    <a:pt x="258" y="101"/>
                    <a:pt x="283" y="73"/>
                    <a:pt x="302" y="59"/>
                  </a:cubicBezTo>
                  <a:cubicBezTo>
                    <a:pt x="336" y="28"/>
                    <a:pt x="364" y="22"/>
                    <a:pt x="381" y="22"/>
                  </a:cubicBezTo>
                  <a:cubicBezTo>
                    <a:pt x="423" y="22"/>
                    <a:pt x="445" y="56"/>
                    <a:pt x="445" y="115"/>
                  </a:cubicBezTo>
                  <a:cubicBezTo>
                    <a:pt x="445" y="174"/>
                    <a:pt x="412" y="286"/>
                    <a:pt x="395" y="325"/>
                  </a:cubicBezTo>
                  <a:cubicBezTo>
                    <a:pt x="361" y="395"/>
                    <a:pt x="314" y="426"/>
                    <a:pt x="277" y="426"/>
                  </a:cubicBezTo>
                  <a:cubicBezTo>
                    <a:pt x="213" y="426"/>
                    <a:pt x="199" y="344"/>
                    <a:pt x="199" y="339"/>
                  </a:cubicBezTo>
                  <a:cubicBezTo>
                    <a:pt x="199" y="336"/>
                    <a:pt x="199" y="333"/>
                    <a:pt x="202" y="322"/>
                  </a:cubicBezTo>
                  <a:lnTo>
                    <a:pt x="249" y="129"/>
                  </a:lnTo>
                </a:path>
              </a:pathLst>
            </a:custGeom>
            <a:solidFill>
              <a:srgbClr val="000000"/>
            </a:solidFill>
            <a:ln w="12600">
              <a:noFill/>
            </a:ln>
          </p:spPr>
        </p:sp>
        <p:sp>
          <p:nvSpPr>
            <p:cNvPr id="548" name="Freeform 36"/>
            <p:cNvSpPr/>
            <p:nvPr/>
          </p:nvSpPr>
          <p:spPr>
            <a:xfrm>
              <a:off x="4386600" y="4425840"/>
              <a:ext cx="83880" cy="355320"/>
            </a:xfrm>
            <a:custGeom>
              <a:avLst/>
              <a:gdLst/>
              <a:ahLst/>
              <a:cxnLst/>
              <a:rect l="0" t="0" r="r" b="b"/>
              <a:pathLst>
                <a:path w="233" h="987">
                  <a:moveTo>
                    <a:pt x="232" y="977"/>
                  </a:moveTo>
                  <a:cubicBezTo>
                    <a:pt x="232" y="974"/>
                    <a:pt x="232" y="972"/>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6"/>
                    <a:pt x="221" y="986"/>
                  </a:cubicBezTo>
                  <a:cubicBezTo>
                    <a:pt x="227" y="986"/>
                    <a:pt x="232" y="983"/>
                    <a:pt x="232" y="977"/>
                  </a:cubicBezTo>
                </a:path>
              </a:pathLst>
            </a:custGeom>
            <a:solidFill>
              <a:srgbClr val="000000"/>
            </a:solidFill>
            <a:ln w="12600">
              <a:noFill/>
            </a:ln>
          </p:spPr>
        </p:sp>
        <p:sp>
          <p:nvSpPr>
            <p:cNvPr id="549" name="Freeform 37"/>
            <p:cNvSpPr/>
            <p:nvPr/>
          </p:nvSpPr>
          <p:spPr>
            <a:xfrm>
              <a:off x="4493520" y="453456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550" name="Freeform 38"/>
            <p:cNvSpPr/>
            <p:nvPr/>
          </p:nvSpPr>
          <p:spPr>
            <a:xfrm>
              <a:off x="4724280" y="4635360"/>
              <a:ext cx="117360" cy="113400"/>
            </a:xfrm>
            <a:custGeom>
              <a:avLst/>
              <a:gdLst/>
              <a:ahLst/>
              <a:cxnLst/>
              <a:rect l="0" t="0" r="r" b="b"/>
              <a:pathLst>
                <a:path w="326" h="315">
                  <a:moveTo>
                    <a:pt x="325" y="120"/>
                  </a:moveTo>
                  <a:cubicBezTo>
                    <a:pt x="325" y="45"/>
                    <a:pt x="269" y="0"/>
                    <a:pt x="199" y="0"/>
                  </a:cubicBezTo>
                  <a:cubicBezTo>
                    <a:pt x="98" y="0"/>
                    <a:pt x="0" y="98"/>
                    <a:pt x="0" y="193"/>
                  </a:cubicBezTo>
                  <a:cubicBezTo>
                    <a:pt x="0" y="260"/>
                    <a:pt x="50" y="314"/>
                    <a:pt x="126" y="314"/>
                  </a:cubicBezTo>
                  <a:cubicBezTo>
                    <a:pt x="227" y="314"/>
                    <a:pt x="325" y="221"/>
                    <a:pt x="325" y="120"/>
                  </a:cubicBezTo>
                  <a:moveTo>
                    <a:pt x="126" y="294"/>
                  </a:moveTo>
                  <a:cubicBezTo>
                    <a:pt x="92" y="294"/>
                    <a:pt x="59" y="272"/>
                    <a:pt x="59" y="216"/>
                  </a:cubicBezTo>
                  <a:cubicBezTo>
                    <a:pt x="59" y="188"/>
                    <a:pt x="70" y="120"/>
                    <a:pt x="98" y="81"/>
                  </a:cubicBezTo>
                  <a:cubicBezTo>
                    <a:pt x="129" y="36"/>
                    <a:pt x="168" y="20"/>
                    <a:pt x="199" y="20"/>
                  </a:cubicBezTo>
                  <a:cubicBezTo>
                    <a:pt x="238" y="20"/>
                    <a:pt x="269" y="45"/>
                    <a:pt x="269" y="98"/>
                  </a:cubicBezTo>
                  <a:cubicBezTo>
                    <a:pt x="269" y="112"/>
                    <a:pt x="260" y="182"/>
                    <a:pt x="230" y="230"/>
                  </a:cubicBezTo>
                  <a:cubicBezTo>
                    <a:pt x="204" y="272"/>
                    <a:pt x="162" y="294"/>
                    <a:pt x="126" y="294"/>
                  </a:cubicBezTo>
                </a:path>
              </a:pathLst>
            </a:custGeom>
            <a:solidFill>
              <a:srgbClr val="000000"/>
            </a:solidFill>
            <a:ln w="12600">
              <a:noFill/>
            </a:ln>
          </p:spPr>
        </p:sp>
        <p:sp>
          <p:nvSpPr>
            <p:cNvPr id="551" name="Freeform 39"/>
            <p:cNvSpPr/>
            <p:nvPr/>
          </p:nvSpPr>
          <p:spPr>
            <a:xfrm>
              <a:off x="4908600" y="4425840"/>
              <a:ext cx="15480" cy="355320"/>
            </a:xfrm>
            <a:custGeom>
              <a:avLst/>
              <a:gdLst/>
              <a:ahLst/>
              <a:cxnLst/>
              <a:rect l="0" t="0" r="r" b="b"/>
              <a:pathLst>
                <a:path w="43" h="987">
                  <a:moveTo>
                    <a:pt x="42" y="36"/>
                  </a:moveTo>
                  <a:cubicBezTo>
                    <a:pt x="42" y="17"/>
                    <a:pt x="42" y="0"/>
                    <a:pt x="22" y="0"/>
                  </a:cubicBezTo>
                  <a:cubicBezTo>
                    <a:pt x="0" y="0"/>
                    <a:pt x="0" y="17"/>
                    <a:pt x="0" y="36"/>
                  </a:cubicBezTo>
                  <a:lnTo>
                    <a:pt x="0" y="952"/>
                  </a:lnTo>
                  <a:cubicBezTo>
                    <a:pt x="0" y="969"/>
                    <a:pt x="0" y="986"/>
                    <a:pt x="22" y="986"/>
                  </a:cubicBezTo>
                  <a:cubicBezTo>
                    <a:pt x="42" y="986"/>
                    <a:pt x="42" y="969"/>
                    <a:pt x="42" y="952"/>
                  </a:cubicBezTo>
                  <a:lnTo>
                    <a:pt x="42" y="36"/>
                  </a:lnTo>
                </a:path>
              </a:pathLst>
            </a:custGeom>
            <a:solidFill>
              <a:srgbClr val="000000"/>
            </a:solidFill>
            <a:ln w="12600">
              <a:noFill/>
            </a:ln>
          </p:spPr>
        </p:sp>
        <p:sp>
          <p:nvSpPr>
            <p:cNvPr id="552" name="Freeform 40"/>
            <p:cNvSpPr/>
            <p:nvPr/>
          </p:nvSpPr>
          <p:spPr>
            <a:xfrm>
              <a:off x="4969080" y="453456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553" name="Freeform 41"/>
            <p:cNvSpPr/>
            <p:nvPr/>
          </p:nvSpPr>
          <p:spPr>
            <a:xfrm>
              <a:off x="5196960" y="457992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6"/>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8"/>
                    <a:pt x="120" y="342"/>
                    <a:pt x="129" y="322"/>
                  </a:cubicBezTo>
                  <a:cubicBezTo>
                    <a:pt x="134" y="305"/>
                    <a:pt x="160" y="244"/>
                    <a:pt x="162" y="235"/>
                  </a:cubicBezTo>
                  <a:cubicBezTo>
                    <a:pt x="165" y="227"/>
                    <a:pt x="168" y="218"/>
                    <a:pt x="168" y="213"/>
                  </a:cubicBezTo>
                  <a:cubicBezTo>
                    <a:pt x="168" y="179"/>
                    <a:pt x="140" y="154"/>
                    <a:pt x="101" y="154"/>
                  </a:cubicBezTo>
                  <a:cubicBezTo>
                    <a:pt x="31" y="154"/>
                    <a:pt x="0" y="249"/>
                    <a:pt x="0" y="260"/>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000000"/>
            </a:solidFill>
            <a:ln w="12600">
              <a:noFill/>
            </a:ln>
          </p:spPr>
        </p:sp>
        <p:sp>
          <p:nvSpPr>
            <p:cNvPr id="554" name="Freeform 42"/>
            <p:cNvSpPr/>
            <p:nvPr/>
          </p:nvSpPr>
          <p:spPr>
            <a:xfrm>
              <a:off x="5324040" y="4425840"/>
              <a:ext cx="83880" cy="355320"/>
            </a:xfrm>
            <a:custGeom>
              <a:avLst/>
              <a:gdLst/>
              <a:ahLst/>
              <a:cxnLst/>
              <a:rect l="0" t="0" r="r" b="b"/>
              <a:pathLst>
                <a:path w="233" h="987">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2"/>
                    <a:pt x="0" y="974"/>
                    <a:pt x="0" y="977"/>
                  </a:cubicBezTo>
                  <a:cubicBezTo>
                    <a:pt x="0" y="983"/>
                    <a:pt x="3" y="986"/>
                    <a:pt x="11" y="986"/>
                  </a:cubicBezTo>
                  <a:cubicBezTo>
                    <a:pt x="20" y="986"/>
                    <a:pt x="109" y="918"/>
                    <a:pt x="168" y="795"/>
                  </a:cubicBezTo>
                  <a:cubicBezTo>
                    <a:pt x="218" y="686"/>
                    <a:pt x="232" y="577"/>
                    <a:pt x="232" y="493"/>
                  </a:cubicBezTo>
                </a:path>
              </a:pathLst>
            </a:custGeom>
            <a:solidFill>
              <a:srgbClr val="000000"/>
            </a:solidFill>
            <a:ln w="12600">
              <a:noFill/>
            </a:ln>
          </p:spPr>
        </p:sp>
        <p:sp>
          <p:nvSpPr>
            <p:cNvPr id="555" name="Freeform 43"/>
            <p:cNvSpPr/>
            <p:nvPr/>
          </p:nvSpPr>
          <p:spPr>
            <a:xfrm>
              <a:off x="4018680" y="4921920"/>
              <a:ext cx="172800" cy="119160"/>
            </a:xfrm>
            <a:custGeom>
              <a:avLst/>
              <a:gdLst/>
              <a:ahLst/>
              <a:cxnLst/>
              <a:rect l="0" t="0" r="r" b="b"/>
              <a:pathLst>
                <a:path w="480" h="331">
                  <a:moveTo>
                    <a:pt x="479" y="241"/>
                  </a:moveTo>
                  <a:cubicBezTo>
                    <a:pt x="479" y="218"/>
                    <a:pt x="479" y="213"/>
                    <a:pt x="465" y="213"/>
                  </a:cubicBezTo>
                  <a:cubicBezTo>
                    <a:pt x="406" y="213"/>
                    <a:pt x="308" y="204"/>
                    <a:pt x="218" y="160"/>
                  </a:cubicBezTo>
                  <a:cubicBezTo>
                    <a:pt x="112" y="106"/>
                    <a:pt x="70" y="45"/>
                    <a:pt x="45" y="6"/>
                  </a:cubicBezTo>
                  <a:cubicBezTo>
                    <a:pt x="42" y="0"/>
                    <a:pt x="36" y="0"/>
                    <a:pt x="22" y="0"/>
                  </a:cubicBezTo>
                  <a:cubicBezTo>
                    <a:pt x="0" y="0"/>
                    <a:pt x="0" y="0"/>
                    <a:pt x="0" y="25"/>
                  </a:cubicBezTo>
                  <a:lnTo>
                    <a:pt x="0" y="42"/>
                  </a:lnTo>
                  <a:cubicBezTo>
                    <a:pt x="134" y="286"/>
                    <a:pt x="358" y="330"/>
                    <a:pt x="459" y="330"/>
                  </a:cubicBezTo>
                  <a:cubicBezTo>
                    <a:pt x="479" y="330"/>
                    <a:pt x="479" y="330"/>
                    <a:pt x="479" y="302"/>
                  </a:cubicBezTo>
                  <a:lnTo>
                    <a:pt x="479" y="241"/>
                  </a:lnTo>
                </a:path>
              </a:pathLst>
            </a:custGeom>
            <a:solidFill>
              <a:srgbClr val="000000"/>
            </a:solidFill>
            <a:ln w="12600">
              <a:noFill/>
            </a:ln>
          </p:spPr>
        </p:sp>
        <p:sp>
          <p:nvSpPr>
            <p:cNvPr id="556" name="Freeform 44"/>
            <p:cNvSpPr/>
            <p:nvPr/>
          </p:nvSpPr>
          <p:spPr>
            <a:xfrm>
              <a:off x="4187160" y="4997520"/>
              <a:ext cx="461880" cy="43560"/>
            </a:xfrm>
            <a:custGeom>
              <a:avLst/>
              <a:gdLst/>
              <a:ahLst/>
              <a:cxnLst/>
              <a:rect l="0" t="0" r="r" b="b"/>
              <a:pathLst>
                <a:path w="1283" h="121">
                  <a:moveTo>
                    <a:pt x="641" y="120"/>
                  </a:moveTo>
                  <a:lnTo>
                    <a:pt x="0" y="120"/>
                  </a:lnTo>
                  <a:lnTo>
                    <a:pt x="0" y="0"/>
                  </a:lnTo>
                  <a:lnTo>
                    <a:pt x="1282" y="0"/>
                  </a:lnTo>
                  <a:lnTo>
                    <a:pt x="1282" y="120"/>
                  </a:lnTo>
                  <a:lnTo>
                    <a:pt x="641" y="120"/>
                  </a:lnTo>
                </a:path>
              </a:pathLst>
            </a:custGeom>
            <a:solidFill>
              <a:srgbClr val="000000"/>
            </a:solidFill>
            <a:ln w="12600">
              <a:noFill/>
            </a:ln>
          </p:spPr>
        </p:sp>
        <p:sp>
          <p:nvSpPr>
            <p:cNvPr id="557" name="Freeform 45"/>
            <p:cNvSpPr/>
            <p:nvPr/>
          </p:nvSpPr>
          <p:spPr>
            <a:xfrm>
              <a:off x="4644720" y="4997520"/>
              <a:ext cx="172800" cy="119160"/>
            </a:xfrm>
            <a:custGeom>
              <a:avLst/>
              <a:gdLst/>
              <a:ahLst/>
              <a:cxnLst/>
              <a:rect l="0" t="0" r="r" b="b"/>
              <a:pathLst>
                <a:path w="480" h="331">
                  <a:moveTo>
                    <a:pt x="479" y="291"/>
                  </a:moveTo>
                  <a:cubicBezTo>
                    <a:pt x="344" y="48"/>
                    <a:pt x="120" y="0"/>
                    <a:pt x="20" y="0"/>
                  </a:cubicBezTo>
                  <a:cubicBezTo>
                    <a:pt x="0" y="0"/>
                    <a:pt x="0" y="0"/>
                    <a:pt x="0" y="28"/>
                  </a:cubicBezTo>
                  <a:lnTo>
                    <a:pt x="0" y="92"/>
                  </a:lnTo>
                  <a:cubicBezTo>
                    <a:pt x="0" y="115"/>
                    <a:pt x="0" y="120"/>
                    <a:pt x="14" y="120"/>
                  </a:cubicBezTo>
                  <a:cubicBezTo>
                    <a:pt x="76" y="120"/>
                    <a:pt x="174" y="129"/>
                    <a:pt x="260" y="171"/>
                  </a:cubicBezTo>
                  <a:cubicBezTo>
                    <a:pt x="370" y="224"/>
                    <a:pt x="409" y="288"/>
                    <a:pt x="434" y="328"/>
                  </a:cubicBezTo>
                  <a:cubicBezTo>
                    <a:pt x="437" y="330"/>
                    <a:pt x="442" y="330"/>
                    <a:pt x="456" y="330"/>
                  </a:cubicBezTo>
                  <a:cubicBezTo>
                    <a:pt x="479" y="330"/>
                    <a:pt x="479" y="330"/>
                    <a:pt x="479" y="305"/>
                  </a:cubicBezTo>
                  <a:lnTo>
                    <a:pt x="479" y="291"/>
                  </a:lnTo>
                </a:path>
              </a:pathLst>
            </a:custGeom>
            <a:solidFill>
              <a:srgbClr val="000000"/>
            </a:solidFill>
            <a:ln w="12600">
              <a:noFill/>
            </a:ln>
          </p:spPr>
        </p:sp>
        <p:sp>
          <p:nvSpPr>
            <p:cNvPr id="558" name="Freeform 46"/>
            <p:cNvSpPr/>
            <p:nvPr/>
          </p:nvSpPr>
          <p:spPr>
            <a:xfrm>
              <a:off x="4798800" y="4997520"/>
              <a:ext cx="172800" cy="119160"/>
            </a:xfrm>
            <a:custGeom>
              <a:avLst/>
              <a:gdLst/>
              <a:ahLst/>
              <a:cxnLst/>
              <a:rect l="0" t="0" r="r" b="b"/>
              <a:pathLst>
                <a:path w="480" h="331">
                  <a:moveTo>
                    <a:pt x="479" y="28"/>
                  </a:moveTo>
                  <a:cubicBezTo>
                    <a:pt x="479" y="0"/>
                    <a:pt x="479" y="0"/>
                    <a:pt x="459" y="0"/>
                  </a:cubicBezTo>
                  <a:cubicBezTo>
                    <a:pt x="358" y="0"/>
                    <a:pt x="134" y="48"/>
                    <a:pt x="0" y="291"/>
                  </a:cubicBezTo>
                  <a:lnTo>
                    <a:pt x="0" y="305"/>
                  </a:lnTo>
                  <a:cubicBezTo>
                    <a:pt x="0" y="330"/>
                    <a:pt x="0" y="330"/>
                    <a:pt x="22" y="330"/>
                  </a:cubicBezTo>
                  <a:cubicBezTo>
                    <a:pt x="42" y="330"/>
                    <a:pt x="45" y="330"/>
                    <a:pt x="48" y="325"/>
                  </a:cubicBezTo>
                  <a:cubicBezTo>
                    <a:pt x="129" y="193"/>
                    <a:pt x="266" y="123"/>
                    <a:pt x="468" y="120"/>
                  </a:cubicBezTo>
                  <a:cubicBezTo>
                    <a:pt x="479" y="120"/>
                    <a:pt x="479" y="112"/>
                    <a:pt x="479" y="92"/>
                  </a:cubicBezTo>
                  <a:lnTo>
                    <a:pt x="479" y="28"/>
                  </a:lnTo>
                </a:path>
              </a:pathLst>
            </a:custGeom>
            <a:solidFill>
              <a:srgbClr val="000000"/>
            </a:solidFill>
            <a:ln w="12600">
              <a:noFill/>
            </a:ln>
          </p:spPr>
        </p:sp>
        <p:sp>
          <p:nvSpPr>
            <p:cNvPr id="559" name="Freeform 47"/>
            <p:cNvSpPr/>
            <p:nvPr/>
          </p:nvSpPr>
          <p:spPr>
            <a:xfrm>
              <a:off x="4966200" y="4997520"/>
              <a:ext cx="461880" cy="43560"/>
            </a:xfrm>
            <a:custGeom>
              <a:avLst/>
              <a:gdLst/>
              <a:ahLst/>
              <a:cxnLst/>
              <a:rect l="0" t="0" r="r" b="b"/>
              <a:pathLst>
                <a:path w="1283" h="121">
                  <a:moveTo>
                    <a:pt x="641" y="120"/>
                  </a:moveTo>
                  <a:lnTo>
                    <a:pt x="0" y="120"/>
                  </a:lnTo>
                  <a:lnTo>
                    <a:pt x="0" y="0"/>
                  </a:lnTo>
                  <a:lnTo>
                    <a:pt x="1282" y="0"/>
                  </a:lnTo>
                  <a:lnTo>
                    <a:pt x="1282" y="120"/>
                  </a:lnTo>
                  <a:lnTo>
                    <a:pt x="641" y="120"/>
                  </a:lnTo>
                </a:path>
              </a:pathLst>
            </a:custGeom>
            <a:solidFill>
              <a:srgbClr val="000000"/>
            </a:solidFill>
            <a:ln w="12600">
              <a:noFill/>
            </a:ln>
          </p:spPr>
        </p:sp>
        <p:sp>
          <p:nvSpPr>
            <p:cNvPr id="560" name="Freeform 48"/>
            <p:cNvSpPr/>
            <p:nvPr/>
          </p:nvSpPr>
          <p:spPr>
            <a:xfrm>
              <a:off x="5423760" y="4921920"/>
              <a:ext cx="172800" cy="119160"/>
            </a:xfrm>
            <a:custGeom>
              <a:avLst/>
              <a:gdLst/>
              <a:ahLst/>
              <a:cxnLst/>
              <a:rect l="0" t="0" r="r" b="b"/>
              <a:pathLst>
                <a:path w="480" h="331">
                  <a:moveTo>
                    <a:pt x="479" y="25"/>
                  </a:moveTo>
                  <a:cubicBezTo>
                    <a:pt x="479" y="0"/>
                    <a:pt x="479" y="0"/>
                    <a:pt x="456" y="0"/>
                  </a:cubicBezTo>
                  <a:cubicBezTo>
                    <a:pt x="437" y="0"/>
                    <a:pt x="437" y="0"/>
                    <a:pt x="431" y="8"/>
                  </a:cubicBezTo>
                  <a:cubicBezTo>
                    <a:pt x="350" y="137"/>
                    <a:pt x="213" y="207"/>
                    <a:pt x="11" y="213"/>
                  </a:cubicBezTo>
                  <a:cubicBezTo>
                    <a:pt x="0" y="213"/>
                    <a:pt x="0" y="218"/>
                    <a:pt x="0" y="241"/>
                  </a:cubicBezTo>
                  <a:lnTo>
                    <a:pt x="0" y="302"/>
                  </a:lnTo>
                  <a:cubicBezTo>
                    <a:pt x="0" y="330"/>
                    <a:pt x="0" y="330"/>
                    <a:pt x="20" y="330"/>
                  </a:cubicBezTo>
                  <a:cubicBezTo>
                    <a:pt x="120" y="330"/>
                    <a:pt x="344" y="283"/>
                    <a:pt x="479" y="42"/>
                  </a:cubicBezTo>
                  <a:lnTo>
                    <a:pt x="479" y="25"/>
                  </a:lnTo>
                </a:path>
              </a:pathLst>
            </a:custGeom>
            <a:solidFill>
              <a:srgbClr val="000000"/>
            </a:solidFill>
            <a:ln w="12600">
              <a:noFill/>
            </a:ln>
          </p:spPr>
        </p:sp>
        <p:sp>
          <p:nvSpPr>
            <p:cNvPr id="561" name="Freeform 49"/>
            <p:cNvSpPr/>
            <p:nvPr/>
          </p:nvSpPr>
          <p:spPr>
            <a:xfrm>
              <a:off x="5744160" y="4241520"/>
              <a:ext cx="237240" cy="237240"/>
            </a:xfrm>
            <a:custGeom>
              <a:avLst/>
              <a:gdLst/>
              <a:ahLst/>
              <a:cxnLst/>
              <a:rect l="0" t="0" r="r" b="b"/>
              <a:pathLst>
                <a:path w="659" h="659">
                  <a:moveTo>
                    <a:pt x="350" y="350"/>
                  </a:moveTo>
                  <a:lnTo>
                    <a:pt x="624" y="350"/>
                  </a:lnTo>
                  <a:cubicBezTo>
                    <a:pt x="638" y="350"/>
                    <a:pt x="658" y="350"/>
                    <a:pt x="658" y="330"/>
                  </a:cubicBezTo>
                  <a:cubicBezTo>
                    <a:pt x="658" y="308"/>
                    <a:pt x="638" y="308"/>
                    <a:pt x="624" y="308"/>
                  </a:cubicBezTo>
                  <a:lnTo>
                    <a:pt x="350" y="308"/>
                  </a:lnTo>
                  <a:lnTo>
                    <a:pt x="350" y="34"/>
                  </a:lnTo>
                  <a:cubicBezTo>
                    <a:pt x="350" y="20"/>
                    <a:pt x="350" y="0"/>
                    <a:pt x="330" y="0"/>
                  </a:cubicBezTo>
                  <a:cubicBezTo>
                    <a:pt x="308" y="0"/>
                    <a:pt x="308" y="20"/>
                    <a:pt x="308" y="34"/>
                  </a:cubicBezTo>
                  <a:lnTo>
                    <a:pt x="308" y="308"/>
                  </a:lnTo>
                  <a:lnTo>
                    <a:pt x="34" y="308"/>
                  </a:lnTo>
                  <a:cubicBezTo>
                    <a:pt x="20" y="308"/>
                    <a:pt x="0" y="308"/>
                    <a:pt x="0" y="330"/>
                  </a:cubicBezTo>
                  <a:cubicBezTo>
                    <a:pt x="0" y="350"/>
                    <a:pt x="20" y="350"/>
                    <a:pt x="34" y="350"/>
                  </a:cubicBezTo>
                  <a:lnTo>
                    <a:pt x="308" y="350"/>
                  </a:lnTo>
                  <a:lnTo>
                    <a:pt x="308" y="624"/>
                  </a:lnTo>
                  <a:cubicBezTo>
                    <a:pt x="308" y="638"/>
                    <a:pt x="308" y="658"/>
                    <a:pt x="330" y="658"/>
                  </a:cubicBezTo>
                  <a:cubicBezTo>
                    <a:pt x="350" y="658"/>
                    <a:pt x="350" y="638"/>
                    <a:pt x="350" y="624"/>
                  </a:cubicBezTo>
                  <a:lnTo>
                    <a:pt x="350" y="350"/>
                  </a:lnTo>
                </a:path>
              </a:pathLst>
            </a:custGeom>
            <a:solidFill>
              <a:srgbClr val="000000"/>
            </a:solidFill>
            <a:ln w="12600">
              <a:noFill/>
            </a:ln>
          </p:spPr>
        </p:sp>
        <p:sp>
          <p:nvSpPr>
            <p:cNvPr id="562" name="Freeform 50"/>
            <p:cNvSpPr/>
            <p:nvPr/>
          </p:nvSpPr>
          <p:spPr>
            <a:xfrm>
              <a:off x="6129360" y="4057920"/>
              <a:ext cx="172800" cy="119160"/>
            </a:xfrm>
            <a:custGeom>
              <a:avLst/>
              <a:gdLst/>
              <a:ahLst/>
              <a:cxnLst/>
              <a:rect l="0" t="0" r="r" b="b"/>
              <a:pathLst>
                <a:path w="480" h="331">
                  <a:moveTo>
                    <a:pt x="479" y="28"/>
                  </a:moveTo>
                  <a:cubicBezTo>
                    <a:pt x="479" y="0"/>
                    <a:pt x="479" y="0"/>
                    <a:pt x="459" y="0"/>
                  </a:cubicBezTo>
                  <a:cubicBezTo>
                    <a:pt x="358" y="0"/>
                    <a:pt x="134" y="48"/>
                    <a:pt x="0" y="291"/>
                  </a:cubicBezTo>
                  <a:lnTo>
                    <a:pt x="0" y="305"/>
                  </a:lnTo>
                  <a:cubicBezTo>
                    <a:pt x="0" y="330"/>
                    <a:pt x="0" y="330"/>
                    <a:pt x="22" y="330"/>
                  </a:cubicBezTo>
                  <a:cubicBezTo>
                    <a:pt x="42" y="330"/>
                    <a:pt x="45" y="330"/>
                    <a:pt x="48" y="325"/>
                  </a:cubicBezTo>
                  <a:cubicBezTo>
                    <a:pt x="129" y="193"/>
                    <a:pt x="266" y="123"/>
                    <a:pt x="468" y="120"/>
                  </a:cubicBezTo>
                  <a:cubicBezTo>
                    <a:pt x="479" y="120"/>
                    <a:pt x="479" y="112"/>
                    <a:pt x="479" y="92"/>
                  </a:cubicBezTo>
                  <a:lnTo>
                    <a:pt x="479" y="28"/>
                  </a:lnTo>
                </a:path>
              </a:pathLst>
            </a:custGeom>
            <a:solidFill>
              <a:srgbClr val="FF0000"/>
            </a:solidFill>
            <a:ln w="12600">
              <a:noFill/>
            </a:ln>
          </p:spPr>
        </p:sp>
        <p:sp>
          <p:nvSpPr>
            <p:cNvPr id="563" name="Freeform 51"/>
            <p:cNvSpPr/>
            <p:nvPr/>
          </p:nvSpPr>
          <p:spPr>
            <a:xfrm>
              <a:off x="6293520" y="3981240"/>
              <a:ext cx="172800" cy="119160"/>
            </a:xfrm>
            <a:custGeom>
              <a:avLst/>
              <a:gdLst/>
              <a:ahLst/>
              <a:cxnLst/>
              <a:rect l="0" t="0" r="r" b="b"/>
              <a:pathLst>
                <a:path w="480" h="331">
                  <a:moveTo>
                    <a:pt x="479" y="25"/>
                  </a:moveTo>
                  <a:cubicBezTo>
                    <a:pt x="479" y="0"/>
                    <a:pt x="479" y="0"/>
                    <a:pt x="456" y="0"/>
                  </a:cubicBezTo>
                  <a:cubicBezTo>
                    <a:pt x="437" y="0"/>
                    <a:pt x="437" y="0"/>
                    <a:pt x="431" y="8"/>
                  </a:cubicBezTo>
                  <a:cubicBezTo>
                    <a:pt x="350" y="137"/>
                    <a:pt x="213" y="207"/>
                    <a:pt x="11" y="213"/>
                  </a:cubicBezTo>
                  <a:cubicBezTo>
                    <a:pt x="0" y="213"/>
                    <a:pt x="0" y="218"/>
                    <a:pt x="0" y="241"/>
                  </a:cubicBezTo>
                  <a:lnTo>
                    <a:pt x="0" y="302"/>
                  </a:lnTo>
                  <a:cubicBezTo>
                    <a:pt x="0" y="330"/>
                    <a:pt x="0" y="330"/>
                    <a:pt x="20" y="330"/>
                  </a:cubicBezTo>
                  <a:cubicBezTo>
                    <a:pt x="120" y="330"/>
                    <a:pt x="344" y="283"/>
                    <a:pt x="479" y="42"/>
                  </a:cubicBezTo>
                  <a:lnTo>
                    <a:pt x="479" y="25"/>
                  </a:lnTo>
                </a:path>
              </a:pathLst>
            </a:custGeom>
            <a:solidFill>
              <a:srgbClr val="FF0000"/>
            </a:solidFill>
            <a:ln w="12600">
              <a:noFill/>
            </a:ln>
          </p:spPr>
        </p:sp>
        <p:sp>
          <p:nvSpPr>
            <p:cNvPr id="564" name="Freeform 52"/>
            <p:cNvSpPr/>
            <p:nvPr/>
          </p:nvSpPr>
          <p:spPr>
            <a:xfrm>
              <a:off x="6447960" y="3981240"/>
              <a:ext cx="172800" cy="119160"/>
            </a:xfrm>
            <a:custGeom>
              <a:avLst/>
              <a:gdLst/>
              <a:ahLst/>
              <a:cxnLst/>
              <a:rect l="0" t="0" r="r" b="b"/>
              <a:pathLst>
                <a:path w="480" h="331">
                  <a:moveTo>
                    <a:pt x="479" y="241"/>
                  </a:moveTo>
                  <a:cubicBezTo>
                    <a:pt x="479" y="218"/>
                    <a:pt x="479" y="213"/>
                    <a:pt x="465" y="213"/>
                  </a:cubicBezTo>
                  <a:cubicBezTo>
                    <a:pt x="406" y="213"/>
                    <a:pt x="308" y="204"/>
                    <a:pt x="218" y="160"/>
                  </a:cubicBezTo>
                  <a:cubicBezTo>
                    <a:pt x="112" y="106"/>
                    <a:pt x="70" y="45"/>
                    <a:pt x="45" y="6"/>
                  </a:cubicBezTo>
                  <a:cubicBezTo>
                    <a:pt x="42" y="0"/>
                    <a:pt x="36" y="0"/>
                    <a:pt x="22" y="0"/>
                  </a:cubicBezTo>
                  <a:cubicBezTo>
                    <a:pt x="0" y="0"/>
                    <a:pt x="0" y="0"/>
                    <a:pt x="0" y="25"/>
                  </a:cubicBezTo>
                  <a:lnTo>
                    <a:pt x="0" y="42"/>
                  </a:lnTo>
                  <a:cubicBezTo>
                    <a:pt x="134" y="286"/>
                    <a:pt x="358" y="330"/>
                    <a:pt x="459" y="330"/>
                  </a:cubicBezTo>
                  <a:cubicBezTo>
                    <a:pt x="479" y="330"/>
                    <a:pt x="479" y="330"/>
                    <a:pt x="479" y="302"/>
                  </a:cubicBezTo>
                  <a:lnTo>
                    <a:pt x="479" y="241"/>
                  </a:lnTo>
                </a:path>
              </a:pathLst>
            </a:custGeom>
            <a:solidFill>
              <a:srgbClr val="FF0000"/>
            </a:solidFill>
            <a:ln w="12600">
              <a:noFill/>
            </a:ln>
          </p:spPr>
        </p:sp>
        <p:sp>
          <p:nvSpPr>
            <p:cNvPr id="565" name="Freeform 53"/>
            <p:cNvSpPr/>
            <p:nvPr/>
          </p:nvSpPr>
          <p:spPr>
            <a:xfrm>
              <a:off x="6612120" y="4057920"/>
              <a:ext cx="172800" cy="119160"/>
            </a:xfrm>
            <a:custGeom>
              <a:avLst/>
              <a:gdLst/>
              <a:ahLst/>
              <a:cxnLst/>
              <a:rect l="0" t="0" r="r" b="b"/>
              <a:pathLst>
                <a:path w="480" h="331">
                  <a:moveTo>
                    <a:pt x="479" y="291"/>
                  </a:moveTo>
                  <a:cubicBezTo>
                    <a:pt x="344" y="48"/>
                    <a:pt x="120" y="0"/>
                    <a:pt x="20" y="0"/>
                  </a:cubicBezTo>
                  <a:cubicBezTo>
                    <a:pt x="0" y="0"/>
                    <a:pt x="0" y="0"/>
                    <a:pt x="0" y="28"/>
                  </a:cubicBezTo>
                  <a:lnTo>
                    <a:pt x="0" y="92"/>
                  </a:lnTo>
                  <a:cubicBezTo>
                    <a:pt x="0" y="115"/>
                    <a:pt x="0" y="120"/>
                    <a:pt x="14" y="120"/>
                  </a:cubicBezTo>
                  <a:cubicBezTo>
                    <a:pt x="76" y="120"/>
                    <a:pt x="174" y="129"/>
                    <a:pt x="260" y="171"/>
                  </a:cubicBezTo>
                  <a:cubicBezTo>
                    <a:pt x="370" y="224"/>
                    <a:pt x="409" y="288"/>
                    <a:pt x="434" y="328"/>
                  </a:cubicBezTo>
                  <a:cubicBezTo>
                    <a:pt x="437" y="330"/>
                    <a:pt x="442" y="330"/>
                    <a:pt x="456" y="330"/>
                  </a:cubicBezTo>
                  <a:cubicBezTo>
                    <a:pt x="479" y="330"/>
                    <a:pt x="479" y="330"/>
                    <a:pt x="479" y="305"/>
                  </a:cubicBezTo>
                  <a:lnTo>
                    <a:pt x="479" y="291"/>
                  </a:lnTo>
                </a:path>
              </a:pathLst>
            </a:custGeom>
            <a:solidFill>
              <a:srgbClr val="FF0000"/>
            </a:solidFill>
            <a:ln w="12600">
              <a:noFill/>
            </a:ln>
          </p:spPr>
        </p:sp>
        <p:sp>
          <p:nvSpPr>
            <p:cNvPr id="566" name="Freeform 54"/>
            <p:cNvSpPr/>
            <p:nvPr/>
          </p:nvSpPr>
          <p:spPr>
            <a:xfrm>
              <a:off x="6260400" y="4291920"/>
              <a:ext cx="236160" cy="161640"/>
            </a:xfrm>
            <a:custGeom>
              <a:avLst/>
              <a:gdLst/>
              <a:ahLst/>
              <a:cxnLst/>
              <a:rect l="0" t="0" r="r" b="b"/>
              <a:pathLst>
                <a:path w="656" h="449">
                  <a:moveTo>
                    <a:pt x="428" y="101"/>
                  </a:moveTo>
                  <a:cubicBezTo>
                    <a:pt x="434" y="81"/>
                    <a:pt x="442" y="45"/>
                    <a:pt x="442" y="36"/>
                  </a:cubicBezTo>
                  <a:cubicBezTo>
                    <a:pt x="442" y="20"/>
                    <a:pt x="428" y="11"/>
                    <a:pt x="414" y="11"/>
                  </a:cubicBezTo>
                  <a:cubicBezTo>
                    <a:pt x="403" y="11"/>
                    <a:pt x="384" y="20"/>
                    <a:pt x="378" y="39"/>
                  </a:cubicBezTo>
                  <a:cubicBezTo>
                    <a:pt x="375" y="45"/>
                    <a:pt x="328" y="235"/>
                    <a:pt x="322" y="260"/>
                  </a:cubicBezTo>
                  <a:cubicBezTo>
                    <a:pt x="314" y="291"/>
                    <a:pt x="314" y="308"/>
                    <a:pt x="314" y="325"/>
                  </a:cubicBezTo>
                  <a:cubicBezTo>
                    <a:pt x="314" y="336"/>
                    <a:pt x="314" y="339"/>
                    <a:pt x="314" y="344"/>
                  </a:cubicBezTo>
                  <a:cubicBezTo>
                    <a:pt x="291" y="395"/>
                    <a:pt x="260" y="426"/>
                    <a:pt x="221" y="426"/>
                  </a:cubicBezTo>
                  <a:cubicBezTo>
                    <a:pt x="143" y="426"/>
                    <a:pt x="143" y="353"/>
                    <a:pt x="143" y="336"/>
                  </a:cubicBezTo>
                  <a:cubicBezTo>
                    <a:pt x="143" y="305"/>
                    <a:pt x="148" y="266"/>
                    <a:pt x="196" y="146"/>
                  </a:cubicBezTo>
                  <a:cubicBezTo>
                    <a:pt x="204" y="115"/>
                    <a:pt x="213" y="101"/>
                    <a:pt x="213" y="81"/>
                  </a:cubicBezTo>
                  <a:cubicBezTo>
                    <a:pt x="213" y="36"/>
                    <a:pt x="179" y="0"/>
                    <a:pt x="132" y="0"/>
                  </a:cubicBezTo>
                  <a:cubicBezTo>
                    <a:pt x="36" y="0"/>
                    <a:pt x="0" y="143"/>
                    <a:pt x="0" y="151"/>
                  </a:cubicBezTo>
                  <a:cubicBezTo>
                    <a:pt x="0" y="162"/>
                    <a:pt x="11" y="162"/>
                    <a:pt x="11" y="162"/>
                  </a:cubicBezTo>
                  <a:cubicBezTo>
                    <a:pt x="22" y="162"/>
                    <a:pt x="22" y="160"/>
                    <a:pt x="28" y="146"/>
                  </a:cubicBezTo>
                  <a:cubicBezTo>
                    <a:pt x="53" y="53"/>
                    <a:pt x="92" y="22"/>
                    <a:pt x="129" y="22"/>
                  </a:cubicBezTo>
                  <a:cubicBezTo>
                    <a:pt x="137" y="22"/>
                    <a:pt x="151" y="22"/>
                    <a:pt x="151" y="53"/>
                  </a:cubicBezTo>
                  <a:cubicBezTo>
                    <a:pt x="151" y="78"/>
                    <a:pt x="140" y="106"/>
                    <a:pt x="134" y="123"/>
                  </a:cubicBezTo>
                  <a:cubicBezTo>
                    <a:pt x="90" y="241"/>
                    <a:pt x="78" y="286"/>
                    <a:pt x="78" y="325"/>
                  </a:cubicBezTo>
                  <a:cubicBezTo>
                    <a:pt x="78" y="414"/>
                    <a:pt x="146" y="448"/>
                    <a:pt x="218" y="448"/>
                  </a:cubicBezTo>
                  <a:cubicBezTo>
                    <a:pt x="235" y="448"/>
                    <a:pt x="283" y="448"/>
                    <a:pt x="322" y="378"/>
                  </a:cubicBezTo>
                  <a:cubicBezTo>
                    <a:pt x="347" y="442"/>
                    <a:pt x="417" y="448"/>
                    <a:pt x="445" y="448"/>
                  </a:cubicBezTo>
                  <a:cubicBezTo>
                    <a:pt x="521" y="448"/>
                    <a:pt x="563" y="386"/>
                    <a:pt x="588" y="328"/>
                  </a:cubicBezTo>
                  <a:cubicBezTo>
                    <a:pt x="622" y="249"/>
                    <a:pt x="655" y="118"/>
                    <a:pt x="655" y="70"/>
                  </a:cubicBezTo>
                  <a:cubicBezTo>
                    <a:pt x="655" y="14"/>
                    <a:pt x="627" y="0"/>
                    <a:pt x="610" y="0"/>
                  </a:cubicBezTo>
                  <a:cubicBezTo>
                    <a:pt x="585" y="0"/>
                    <a:pt x="560" y="25"/>
                    <a:pt x="560" y="48"/>
                  </a:cubicBezTo>
                  <a:cubicBezTo>
                    <a:pt x="560" y="62"/>
                    <a:pt x="568" y="67"/>
                    <a:pt x="577" y="76"/>
                  </a:cubicBezTo>
                  <a:cubicBezTo>
                    <a:pt x="588" y="84"/>
                    <a:pt x="610" y="112"/>
                    <a:pt x="610" y="160"/>
                  </a:cubicBezTo>
                  <a:cubicBezTo>
                    <a:pt x="610" y="193"/>
                    <a:pt x="582" y="288"/>
                    <a:pt x="557" y="339"/>
                  </a:cubicBezTo>
                  <a:cubicBezTo>
                    <a:pt x="532" y="392"/>
                    <a:pt x="498" y="426"/>
                    <a:pt x="448" y="426"/>
                  </a:cubicBezTo>
                  <a:cubicBezTo>
                    <a:pt x="403" y="426"/>
                    <a:pt x="375" y="398"/>
                    <a:pt x="375" y="342"/>
                  </a:cubicBezTo>
                  <a:cubicBezTo>
                    <a:pt x="375" y="314"/>
                    <a:pt x="384" y="283"/>
                    <a:pt x="386" y="269"/>
                  </a:cubicBezTo>
                  <a:lnTo>
                    <a:pt x="428" y="101"/>
                  </a:lnTo>
                </a:path>
              </a:pathLst>
            </a:custGeom>
            <a:solidFill>
              <a:srgbClr val="FF0000"/>
            </a:solidFill>
            <a:ln w="12600">
              <a:noFill/>
            </a:ln>
          </p:spPr>
        </p:sp>
        <p:sp>
          <p:nvSpPr>
            <p:cNvPr id="567" name="Freeform 55"/>
            <p:cNvSpPr/>
            <p:nvPr/>
          </p:nvSpPr>
          <p:spPr>
            <a:xfrm>
              <a:off x="6519600" y="4337280"/>
              <a:ext cx="111240" cy="165600"/>
            </a:xfrm>
            <a:custGeom>
              <a:avLst/>
              <a:gdLst/>
              <a:ahLst/>
              <a:cxnLst/>
              <a:rect l="0" t="0" r="r" b="b"/>
              <a:pathLst>
                <a:path w="309" h="460">
                  <a:moveTo>
                    <a:pt x="308" y="333"/>
                  </a:moveTo>
                  <a:lnTo>
                    <a:pt x="283" y="333"/>
                  </a:lnTo>
                  <a:cubicBezTo>
                    <a:pt x="283" y="350"/>
                    <a:pt x="274" y="389"/>
                    <a:pt x="266" y="398"/>
                  </a:cubicBezTo>
                  <a:cubicBezTo>
                    <a:pt x="260" y="400"/>
                    <a:pt x="207" y="400"/>
                    <a:pt x="196" y="400"/>
                  </a:cubicBezTo>
                  <a:lnTo>
                    <a:pt x="70" y="400"/>
                  </a:lnTo>
                  <a:cubicBezTo>
                    <a:pt x="143" y="336"/>
                    <a:pt x="165" y="316"/>
                    <a:pt x="207" y="286"/>
                  </a:cubicBezTo>
                  <a:cubicBezTo>
                    <a:pt x="260" y="244"/>
                    <a:pt x="308" y="202"/>
                    <a:pt x="308" y="134"/>
                  </a:cubicBezTo>
                  <a:cubicBezTo>
                    <a:pt x="308" y="50"/>
                    <a:pt x="232" y="0"/>
                    <a:pt x="146" y="0"/>
                  </a:cubicBezTo>
                  <a:cubicBezTo>
                    <a:pt x="59" y="0"/>
                    <a:pt x="0" y="62"/>
                    <a:pt x="0" y="123"/>
                  </a:cubicBezTo>
                  <a:cubicBezTo>
                    <a:pt x="0" y="160"/>
                    <a:pt x="31" y="162"/>
                    <a:pt x="36" y="162"/>
                  </a:cubicBezTo>
                  <a:cubicBezTo>
                    <a:pt x="53" y="162"/>
                    <a:pt x="73" y="151"/>
                    <a:pt x="73" y="126"/>
                  </a:cubicBezTo>
                  <a:cubicBezTo>
                    <a:pt x="73" y="115"/>
                    <a:pt x="70" y="90"/>
                    <a:pt x="34" y="90"/>
                  </a:cubicBezTo>
                  <a:cubicBezTo>
                    <a:pt x="53" y="39"/>
                    <a:pt x="101" y="25"/>
                    <a:pt x="134" y="25"/>
                  </a:cubicBezTo>
                  <a:cubicBezTo>
                    <a:pt x="204" y="25"/>
                    <a:pt x="241" y="78"/>
                    <a:pt x="241" y="134"/>
                  </a:cubicBezTo>
                  <a:cubicBezTo>
                    <a:pt x="241" y="196"/>
                    <a:pt x="196" y="244"/>
                    <a:pt x="174" y="269"/>
                  </a:cubicBezTo>
                  <a:lnTo>
                    <a:pt x="6" y="434"/>
                  </a:lnTo>
                  <a:cubicBezTo>
                    <a:pt x="0" y="440"/>
                    <a:pt x="0" y="440"/>
                    <a:pt x="0" y="459"/>
                  </a:cubicBezTo>
                  <a:lnTo>
                    <a:pt x="286" y="459"/>
                  </a:lnTo>
                  <a:lnTo>
                    <a:pt x="308" y="333"/>
                  </a:lnTo>
                </a:path>
              </a:pathLst>
            </a:custGeom>
            <a:solidFill>
              <a:srgbClr val="FF0000"/>
            </a:solidFill>
            <a:ln w="12600">
              <a:noFill/>
            </a:ln>
          </p:spPr>
        </p:sp>
        <p:sp>
          <p:nvSpPr>
            <p:cNvPr id="568" name="Freeform 56"/>
            <p:cNvSpPr/>
            <p:nvPr/>
          </p:nvSpPr>
          <p:spPr>
            <a:xfrm>
              <a:off x="6930720" y="3967200"/>
              <a:ext cx="214920" cy="243360"/>
            </a:xfrm>
            <a:custGeom>
              <a:avLst/>
              <a:gdLst/>
              <a:ahLst/>
              <a:cxnLst/>
              <a:rect l="0" t="0" r="r" b="b"/>
              <a:pathLst>
                <a:path w="597" h="676">
                  <a:moveTo>
                    <a:pt x="330" y="78"/>
                  </a:moveTo>
                  <a:cubicBezTo>
                    <a:pt x="339" y="42"/>
                    <a:pt x="344" y="31"/>
                    <a:pt x="437" y="31"/>
                  </a:cubicBezTo>
                  <a:cubicBezTo>
                    <a:pt x="465" y="31"/>
                    <a:pt x="473" y="31"/>
                    <a:pt x="473" y="11"/>
                  </a:cubicBezTo>
                  <a:cubicBezTo>
                    <a:pt x="473" y="0"/>
                    <a:pt x="462" y="0"/>
                    <a:pt x="456" y="0"/>
                  </a:cubicBezTo>
                  <a:cubicBezTo>
                    <a:pt x="426" y="0"/>
                    <a:pt x="344" y="3"/>
                    <a:pt x="311" y="3"/>
                  </a:cubicBezTo>
                  <a:cubicBezTo>
                    <a:pt x="283" y="3"/>
                    <a:pt x="210" y="0"/>
                    <a:pt x="179" y="0"/>
                  </a:cubicBezTo>
                  <a:cubicBezTo>
                    <a:pt x="174" y="0"/>
                    <a:pt x="162" y="0"/>
                    <a:pt x="162" y="20"/>
                  </a:cubicBezTo>
                  <a:cubicBezTo>
                    <a:pt x="162" y="31"/>
                    <a:pt x="171" y="31"/>
                    <a:pt x="188" y="31"/>
                  </a:cubicBezTo>
                  <a:cubicBezTo>
                    <a:pt x="190" y="31"/>
                    <a:pt x="210" y="31"/>
                    <a:pt x="227" y="34"/>
                  </a:cubicBezTo>
                  <a:cubicBezTo>
                    <a:pt x="244" y="34"/>
                    <a:pt x="252" y="36"/>
                    <a:pt x="252" y="48"/>
                  </a:cubicBezTo>
                  <a:cubicBezTo>
                    <a:pt x="252" y="53"/>
                    <a:pt x="252" y="56"/>
                    <a:pt x="249" y="67"/>
                  </a:cubicBezTo>
                  <a:lnTo>
                    <a:pt x="118" y="599"/>
                  </a:lnTo>
                  <a:cubicBezTo>
                    <a:pt x="106" y="636"/>
                    <a:pt x="104" y="644"/>
                    <a:pt x="28" y="644"/>
                  </a:cubicBezTo>
                  <a:cubicBezTo>
                    <a:pt x="11" y="644"/>
                    <a:pt x="0" y="644"/>
                    <a:pt x="0" y="664"/>
                  </a:cubicBezTo>
                  <a:cubicBezTo>
                    <a:pt x="0" y="675"/>
                    <a:pt x="8" y="675"/>
                    <a:pt x="28" y="675"/>
                  </a:cubicBezTo>
                  <a:lnTo>
                    <a:pt x="484" y="675"/>
                  </a:lnTo>
                  <a:cubicBezTo>
                    <a:pt x="510" y="675"/>
                    <a:pt x="510" y="675"/>
                    <a:pt x="515" y="658"/>
                  </a:cubicBezTo>
                  <a:lnTo>
                    <a:pt x="594" y="445"/>
                  </a:lnTo>
                  <a:cubicBezTo>
                    <a:pt x="596" y="434"/>
                    <a:pt x="596" y="431"/>
                    <a:pt x="596" y="431"/>
                  </a:cubicBezTo>
                  <a:cubicBezTo>
                    <a:pt x="596" y="426"/>
                    <a:pt x="594" y="420"/>
                    <a:pt x="585" y="420"/>
                  </a:cubicBezTo>
                  <a:cubicBezTo>
                    <a:pt x="577" y="420"/>
                    <a:pt x="577" y="426"/>
                    <a:pt x="568" y="440"/>
                  </a:cubicBezTo>
                  <a:cubicBezTo>
                    <a:pt x="535" y="532"/>
                    <a:pt x="490" y="644"/>
                    <a:pt x="319" y="644"/>
                  </a:cubicBezTo>
                  <a:lnTo>
                    <a:pt x="227" y="644"/>
                  </a:lnTo>
                  <a:cubicBezTo>
                    <a:pt x="213" y="644"/>
                    <a:pt x="213" y="644"/>
                    <a:pt x="204" y="644"/>
                  </a:cubicBezTo>
                  <a:cubicBezTo>
                    <a:pt x="196" y="641"/>
                    <a:pt x="193" y="641"/>
                    <a:pt x="193" y="633"/>
                  </a:cubicBezTo>
                  <a:cubicBezTo>
                    <a:pt x="193" y="630"/>
                    <a:pt x="193" y="627"/>
                    <a:pt x="199" y="610"/>
                  </a:cubicBezTo>
                  <a:lnTo>
                    <a:pt x="330" y="78"/>
                  </a:lnTo>
                </a:path>
              </a:pathLst>
            </a:custGeom>
            <a:solidFill>
              <a:srgbClr val="000000"/>
            </a:solidFill>
            <a:ln w="12600">
              <a:noFill/>
            </a:ln>
          </p:spPr>
        </p:sp>
        <p:sp>
          <p:nvSpPr>
            <p:cNvPr id="569" name="Freeform 57"/>
            <p:cNvSpPr/>
            <p:nvPr/>
          </p:nvSpPr>
          <p:spPr>
            <a:xfrm>
              <a:off x="7166520" y="4135680"/>
              <a:ext cx="118440" cy="130320"/>
            </a:xfrm>
            <a:custGeom>
              <a:avLst/>
              <a:gdLst/>
              <a:ahLst/>
              <a:cxnLst/>
              <a:rect l="0" t="0" r="r" b="b"/>
              <a:pathLst>
                <a:path w="329" h="362">
                  <a:moveTo>
                    <a:pt x="305" y="174"/>
                  </a:moveTo>
                  <a:cubicBezTo>
                    <a:pt x="322" y="174"/>
                    <a:pt x="328" y="174"/>
                    <a:pt x="328" y="154"/>
                  </a:cubicBezTo>
                  <a:cubicBezTo>
                    <a:pt x="328" y="84"/>
                    <a:pt x="288" y="0"/>
                    <a:pt x="176" y="0"/>
                  </a:cubicBezTo>
                  <a:cubicBezTo>
                    <a:pt x="78" y="0"/>
                    <a:pt x="0" y="81"/>
                    <a:pt x="0" y="179"/>
                  </a:cubicBezTo>
                  <a:cubicBezTo>
                    <a:pt x="0" y="283"/>
                    <a:pt x="87" y="361"/>
                    <a:pt x="185" y="361"/>
                  </a:cubicBezTo>
                  <a:cubicBezTo>
                    <a:pt x="286" y="361"/>
                    <a:pt x="328" y="277"/>
                    <a:pt x="328" y="258"/>
                  </a:cubicBezTo>
                  <a:cubicBezTo>
                    <a:pt x="328" y="255"/>
                    <a:pt x="325" y="246"/>
                    <a:pt x="314" y="246"/>
                  </a:cubicBezTo>
                  <a:cubicBezTo>
                    <a:pt x="305" y="246"/>
                    <a:pt x="302" y="252"/>
                    <a:pt x="302" y="258"/>
                  </a:cubicBezTo>
                  <a:cubicBezTo>
                    <a:pt x="274" y="336"/>
                    <a:pt x="204" y="336"/>
                    <a:pt x="190" y="336"/>
                  </a:cubicBezTo>
                  <a:cubicBezTo>
                    <a:pt x="154" y="336"/>
                    <a:pt x="118" y="319"/>
                    <a:pt x="95" y="283"/>
                  </a:cubicBezTo>
                  <a:cubicBezTo>
                    <a:pt x="70" y="246"/>
                    <a:pt x="70" y="196"/>
                    <a:pt x="70" y="174"/>
                  </a:cubicBezTo>
                  <a:lnTo>
                    <a:pt x="305" y="174"/>
                  </a:lnTo>
                  <a:moveTo>
                    <a:pt x="73" y="151"/>
                  </a:moveTo>
                  <a:cubicBezTo>
                    <a:pt x="78" y="42"/>
                    <a:pt x="146" y="22"/>
                    <a:pt x="176" y="22"/>
                  </a:cubicBezTo>
                  <a:cubicBezTo>
                    <a:pt x="269" y="22"/>
                    <a:pt x="272" y="134"/>
                    <a:pt x="272" y="151"/>
                  </a:cubicBezTo>
                  <a:lnTo>
                    <a:pt x="73" y="151"/>
                  </a:lnTo>
                </a:path>
              </a:pathLst>
            </a:custGeom>
            <a:solidFill>
              <a:srgbClr val="000000"/>
            </a:solidFill>
            <a:ln w="12600">
              <a:noFill/>
            </a:ln>
          </p:spPr>
        </p:sp>
        <p:sp>
          <p:nvSpPr>
            <p:cNvPr id="570" name="Freeform 58"/>
            <p:cNvSpPr/>
            <p:nvPr/>
          </p:nvSpPr>
          <p:spPr>
            <a:xfrm>
              <a:off x="7344000" y="3943080"/>
              <a:ext cx="83880" cy="355320"/>
            </a:xfrm>
            <a:custGeom>
              <a:avLst/>
              <a:gdLst/>
              <a:ahLst/>
              <a:cxnLst/>
              <a:rect l="0" t="0" r="r" b="b"/>
              <a:pathLst>
                <a:path w="233" h="987">
                  <a:moveTo>
                    <a:pt x="232" y="977"/>
                  </a:moveTo>
                  <a:cubicBezTo>
                    <a:pt x="232" y="974"/>
                    <a:pt x="232" y="972"/>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6"/>
                    <a:pt x="221" y="986"/>
                  </a:cubicBezTo>
                  <a:cubicBezTo>
                    <a:pt x="227" y="986"/>
                    <a:pt x="232" y="983"/>
                    <a:pt x="232" y="977"/>
                  </a:cubicBezTo>
                </a:path>
              </a:pathLst>
            </a:custGeom>
            <a:solidFill>
              <a:srgbClr val="000000"/>
            </a:solidFill>
            <a:ln w="12600">
              <a:noFill/>
            </a:ln>
          </p:spPr>
        </p:sp>
        <p:sp>
          <p:nvSpPr>
            <p:cNvPr id="571" name="Freeform 59"/>
            <p:cNvSpPr/>
            <p:nvPr/>
          </p:nvSpPr>
          <p:spPr>
            <a:xfrm>
              <a:off x="7450920" y="405180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572" name="Freeform 60"/>
            <p:cNvSpPr/>
            <p:nvPr/>
          </p:nvSpPr>
          <p:spPr>
            <a:xfrm>
              <a:off x="7682760" y="4090320"/>
              <a:ext cx="56880" cy="175680"/>
            </a:xfrm>
            <a:custGeom>
              <a:avLst/>
              <a:gdLst/>
              <a:ahLst/>
              <a:cxnLst/>
              <a:rect l="0" t="0" r="r" b="b"/>
              <a:pathLst>
                <a:path w="158" h="488">
                  <a:moveTo>
                    <a:pt x="154" y="20"/>
                  </a:moveTo>
                  <a:cubicBezTo>
                    <a:pt x="154" y="20"/>
                    <a:pt x="157" y="11"/>
                    <a:pt x="157" y="8"/>
                  </a:cubicBezTo>
                  <a:cubicBezTo>
                    <a:pt x="157" y="6"/>
                    <a:pt x="154" y="0"/>
                    <a:pt x="146" y="0"/>
                  </a:cubicBezTo>
                  <a:cubicBezTo>
                    <a:pt x="132" y="0"/>
                    <a:pt x="73" y="6"/>
                    <a:pt x="56" y="6"/>
                  </a:cubicBezTo>
                  <a:cubicBezTo>
                    <a:pt x="50" y="8"/>
                    <a:pt x="42" y="8"/>
                    <a:pt x="42" y="22"/>
                  </a:cubicBezTo>
                  <a:cubicBezTo>
                    <a:pt x="42" y="34"/>
                    <a:pt x="50" y="34"/>
                    <a:pt x="59" y="34"/>
                  </a:cubicBezTo>
                  <a:cubicBezTo>
                    <a:pt x="92" y="34"/>
                    <a:pt x="92" y="36"/>
                    <a:pt x="92" y="42"/>
                  </a:cubicBezTo>
                  <a:cubicBezTo>
                    <a:pt x="92" y="48"/>
                    <a:pt x="92" y="53"/>
                    <a:pt x="90" y="59"/>
                  </a:cubicBezTo>
                  <a:lnTo>
                    <a:pt x="3" y="400"/>
                  </a:lnTo>
                  <a:cubicBezTo>
                    <a:pt x="0" y="406"/>
                    <a:pt x="0" y="414"/>
                    <a:pt x="0" y="423"/>
                  </a:cubicBezTo>
                  <a:cubicBezTo>
                    <a:pt x="0" y="468"/>
                    <a:pt x="39" y="487"/>
                    <a:pt x="73" y="487"/>
                  </a:cubicBezTo>
                  <a:cubicBezTo>
                    <a:pt x="90" y="487"/>
                    <a:pt x="112" y="482"/>
                    <a:pt x="129" y="451"/>
                  </a:cubicBezTo>
                  <a:cubicBezTo>
                    <a:pt x="146" y="426"/>
                    <a:pt x="154" y="384"/>
                    <a:pt x="154" y="381"/>
                  </a:cubicBezTo>
                  <a:cubicBezTo>
                    <a:pt x="154" y="372"/>
                    <a:pt x="146" y="372"/>
                    <a:pt x="143" y="372"/>
                  </a:cubicBezTo>
                  <a:cubicBezTo>
                    <a:pt x="134" y="372"/>
                    <a:pt x="132" y="378"/>
                    <a:pt x="129" y="389"/>
                  </a:cubicBezTo>
                  <a:cubicBezTo>
                    <a:pt x="120" y="423"/>
                    <a:pt x="106" y="468"/>
                    <a:pt x="76" y="468"/>
                  </a:cubicBezTo>
                  <a:cubicBezTo>
                    <a:pt x="59" y="468"/>
                    <a:pt x="53" y="451"/>
                    <a:pt x="53" y="434"/>
                  </a:cubicBezTo>
                  <a:cubicBezTo>
                    <a:pt x="53" y="426"/>
                    <a:pt x="56" y="414"/>
                    <a:pt x="56" y="406"/>
                  </a:cubicBezTo>
                  <a:lnTo>
                    <a:pt x="154" y="20"/>
                  </a:lnTo>
                </a:path>
              </a:pathLst>
            </a:custGeom>
            <a:solidFill>
              <a:srgbClr val="000000"/>
            </a:solidFill>
            <a:ln w="12600">
              <a:noFill/>
            </a:ln>
          </p:spPr>
        </p:sp>
        <p:sp>
          <p:nvSpPr>
            <p:cNvPr id="573" name="Freeform 61"/>
            <p:cNvSpPr/>
            <p:nvPr/>
          </p:nvSpPr>
          <p:spPr>
            <a:xfrm>
              <a:off x="7796520" y="3943080"/>
              <a:ext cx="83880" cy="355320"/>
            </a:xfrm>
            <a:custGeom>
              <a:avLst/>
              <a:gdLst/>
              <a:ahLst/>
              <a:cxnLst/>
              <a:rect l="0" t="0" r="r" b="b"/>
              <a:pathLst>
                <a:path w="233" h="987">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2"/>
                    <a:pt x="0" y="974"/>
                    <a:pt x="0" y="977"/>
                  </a:cubicBezTo>
                  <a:cubicBezTo>
                    <a:pt x="0" y="983"/>
                    <a:pt x="3" y="986"/>
                    <a:pt x="11" y="986"/>
                  </a:cubicBezTo>
                  <a:cubicBezTo>
                    <a:pt x="20" y="986"/>
                    <a:pt x="109" y="918"/>
                    <a:pt x="168" y="795"/>
                  </a:cubicBezTo>
                  <a:cubicBezTo>
                    <a:pt x="218" y="686"/>
                    <a:pt x="232" y="577"/>
                    <a:pt x="232" y="493"/>
                  </a:cubicBezTo>
                </a:path>
              </a:pathLst>
            </a:custGeom>
            <a:solidFill>
              <a:srgbClr val="000000"/>
            </a:solidFill>
            <a:ln w="12600">
              <a:noFill/>
            </a:ln>
          </p:spPr>
        </p:sp>
        <p:sp>
          <p:nvSpPr>
            <p:cNvPr id="574" name="Freeform 62"/>
            <p:cNvSpPr/>
            <p:nvPr/>
          </p:nvSpPr>
          <p:spPr>
            <a:xfrm>
              <a:off x="6916680" y="4352400"/>
              <a:ext cx="999360" cy="15480"/>
            </a:xfrm>
            <a:custGeom>
              <a:avLst/>
              <a:gdLst/>
              <a:ahLst/>
              <a:cxnLst/>
              <a:rect l="0" t="0" r="r" b="b"/>
              <a:pathLst>
                <a:path w="2776" h="43">
                  <a:moveTo>
                    <a:pt x="1386" y="42"/>
                  </a:moveTo>
                  <a:lnTo>
                    <a:pt x="0" y="42"/>
                  </a:lnTo>
                  <a:lnTo>
                    <a:pt x="0" y="0"/>
                  </a:lnTo>
                  <a:lnTo>
                    <a:pt x="2775" y="0"/>
                  </a:lnTo>
                  <a:lnTo>
                    <a:pt x="2775" y="42"/>
                  </a:lnTo>
                  <a:lnTo>
                    <a:pt x="1386" y="42"/>
                  </a:lnTo>
                </a:path>
              </a:pathLst>
            </a:custGeom>
            <a:solidFill>
              <a:srgbClr val="000000"/>
            </a:solidFill>
            <a:ln w="12600">
              <a:noFill/>
            </a:ln>
          </p:spPr>
        </p:sp>
        <p:sp>
          <p:nvSpPr>
            <p:cNvPr id="575" name="Freeform 63"/>
            <p:cNvSpPr/>
            <p:nvPr/>
          </p:nvSpPr>
          <p:spPr>
            <a:xfrm>
              <a:off x="7012440" y="4534560"/>
              <a:ext cx="185760" cy="227160"/>
            </a:xfrm>
            <a:custGeom>
              <a:avLst/>
              <a:gdLst/>
              <a:ahLst/>
              <a:cxnLst/>
              <a:rect l="0" t="0" r="r" b="b"/>
              <a:pathLst>
                <a:path w="516" h="631">
                  <a:moveTo>
                    <a:pt x="76" y="557"/>
                  </a:moveTo>
                  <a:cubicBezTo>
                    <a:pt x="67" y="591"/>
                    <a:pt x="67" y="599"/>
                    <a:pt x="22" y="599"/>
                  </a:cubicBezTo>
                  <a:cubicBezTo>
                    <a:pt x="11" y="599"/>
                    <a:pt x="0" y="599"/>
                    <a:pt x="0" y="616"/>
                  </a:cubicBezTo>
                  <a:cubicBezTo>
                    <a:pt x="0" y="624"/>
                    <a:pt x="6" y="630"/>
                    <a:pt x="14" y="630"/>
                  </a:cubicBezTo>
                  <a:cubicBezTo>
                    <a:pt x="39" y="630"/>
                    <a:pt x="67" y="624"/>
                    <a:pt x="95" y="624"/>
                  </a:cubicBezTo>
                  <a:cubicBezTo>
                    <a:pt x="129" y="624"/>
                    <a:pt x="162" y="630"/>
                    <a:pt x="193" y="630"/>
                  </a:cubicBezTo>
                  <a:cubicBezTo>
                    <a:pt x="199" y="630"/>
                    <a:pt x="213" y="630"/>
                    <a:pt x="213" y="608"/>
                  </a:cubicBezTo>
                  <a:cubicBezTo>
                    <a:pt x="213" y="599"/>
                    <a:pt x="202" y="599"/>
                    <a:pt x="188" y="599"/>
                  </a:cubicBezTo>
                  <a:cubicBezTo>
                    <a:pt x="137" y="599"/>
                    <a:pt x="137" y="591"/>
                    <a:pt x="137" y="582"/>
                  </a:cubicBezTo>
                  <a:cubicBezTo>
                    <a:pt x="137" y="571"/>
                    <a:pt x="179" y="409"/>
                    <a:pt x="188" y="384"/>
                  </a:cubicBezTo>
                  <a:cubicBezTo>
                    <a:pt x="199" y="414"/>
                    <a:pt x="227" y="448"/>
                    <a:pt x="277" y="448"/>
                  </a:cubicBezTo>
                  <a:cubicBezTo>
                    <a:pt x="392" y="448"/>
                    <a:pt x="515" y="302"/>
                    <a:pt x="515" y="157"/>
                  </a:cubicBezTo>
                  <a:cubicBezTo>
                    <a:pt x="515" y="64"/>
                    <a:pt x="459" y="0"/>
                    <a:pt x="384" y="0"/>
                  </a:cubicBezTo>
                  <a:cubicBezTo>
                    <a:pt x="336" y="0"/>
                    <a:pt x="288" y="36"/>
                    <a:pt x="255" y="73"/>
                  </a:cubicBezTo>
                  <a:cubicBezTo>
                    <a:pt x="246" y="20"/>
                    <a:pt x="202" y="0"/>
                    <a:pt x="165" y="0"/>
                  </a:cubicBezTo>
                  <a:cubicBezTo>
                    <a:pt x="120" y="0"/>
                    <a:pt x="101" y="39"/>
                    <a:pt x="92" y="56"/>
                  </a:cubicBezTo>
                  <a:cubicBezTo>
                    <a:pt x="76" y="90"/>
                    <a:pt x="62" y="148"/>
                    <a:pt x="62" y="151"/>
                  </a:cubicBezTo>
                  <a:cubicBezTo>
                    <a:pt x="62" y="162"/>
                    <a:pt x="73" y="162"/>
                    <a:pt x="76" y="162"/>
                  </a:cubicBezTo>
                  <a:cubicBezTo>
                    <a:pt x="84" y="162"/>
                    <a:pt x="84" y="162"/>
                    <a:pt x="92" y="140"/>
                  </a:cubicBezTo>
                  <a:cubicBezTo>
                    <a:pt x="109" y="70"/>
                    <a:pt x="129" y="22"/>
                    <a:pt x="162" y="22"/>
                  </a:cubicBezTo>
                  <a:cubicBezTo>
                    <a:pt x="179" y="22"/>
                    <a:pt x="193" y="31"/>
                    <a:pt x="193" y="67"/>
                  </a:cubicBezTo>
                  <a:cubicBezTo>
                    <a:pt x="193" y="90"/>
                    <a:pt x="190" y="101"/>
                    <a:pt x="188" y="118"/>
                  </a:cubicBezTo>
                  <a:lnTo>
                    <a:pt x="76" y="557"/>
                  </a:lnTo>
                  <a:moveTo>
                    <a:pt x="249" y="129"/>
                  </a:moveTo>
                  <a:cubicBezTo>
                    <a:pt x="258" y="101"/>
                    <a:pt x="283" y="73"/>
                    <a:pt x="302" y="59"/>
                  </a:cubicBezTo>
                  <a:cubicBezTo>
                    <a:pt x="336" y="28"/>
                    <a:pt x="364" y="22"/>
                    <a:pt x="381" y="22"/>
                  </a:cubicBezTo>
                  <a:cubicBezTo>
                    <a:pt x="423" y="22"/>
                    <a:pt x="445" y="56"/>
                    <a:pt x="445" y="115"/>
                  </a:cubicBezTo>
                  <a:cubicBezTo>
                    <a:pt x="445" y="174"/>
                    <a:pt x="412" y="286"/>
                    <a:pt x="395" y="325"/>
                  </a:cubicBezTo>
                  <a:cubicBezTo>
                    <a:pt x="361" y="395"/>
                    <a:pt x="314" y="426"/>
                    <a:pt x="277" y="426"/>
                  </a:cubicBezTo>
                  <a:cubicBezTo>
                    <a:pt x="213" y="426"/>
                    <a:pt x="199" y="344"/>
                    <a:pt x="199" y="339"/>
                  </a:cubicBezTo>
                  <a:cubicBezTo>
                    <a:pt x="199" y="336"/>
                    <a:pt x="199" y="333"/>
                    <a:pt x="202" y="322"/>
                  </a:cubicBezTo>
                  <a:lnTo>
                    <a:pt x="249" y="129"/>
                  </a:lnTo>
                </a:path>
              </a:pathLst>
            </a:custGeom>
            <a:solidFill>
              <a:srgbClr val="000000"/>
            </a:solidFill>
            <a:ln w="12600">
              <a:noFill/>
            </a:ln>
          </p:spPr>
        </p:sp>
        <p:sp>
          <p:nvSpPr>
            <p:cNvPr id="576" name="Freeform 64"/>
            <p:cNvSpPr/>
            <p:nvPr/>
          </p:nvSpPr>
          <p:spPr>
            <a:xfrm>
              <a:off x="7237080" y="4425840"/>
              <a:ext cx="83880" cy="355320"/>
            </a:xfrm>
            <a:custGeom>
              <a:avLst/>
              <a:gdLst/>
              <a:ahLst/>
              <a:cxnLst/>
              <a:rect l="0" t="0" r="r" b="b"/>
              <a:pathLst>
                <a:path w="233" h="987">
                  <a:moveTo>
                    <a:pt x="232" y="977"/>
                  </a:moveTo>
                  <a:cubicBezTo>
                    <a:pt x="232" y="974"/>
                    <a:pt x="232" y="972"/>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6"/>
                    <a:pt x="221" y="986"/>
                  </a:cubicBezTo>
                  <a:cubicBezTo>
                    <a:pt x="227" y="986"/>
                    <a:pt x="232" y="983"/>
                    <a:pt x="232" y="977"/>
                  </a:cubicBezTo>
                </a:path>
              </a:pathLst>
            </a:custGeom>
            <a:solidFill>
              <a:srgbClr val="000000"/>
            </a:solidFill>
            <a:ln w="12600">
              <a:noFill/>
            </a:ln>
          </p:spPr>
        </p:sp>
        <p:sp>
          <p:nvSpPr>
            <p:cNvPr id="577" name="Freeform 65"/>
            <p:cNvSpPr/>
            <p:nvPr/>
          </p:nvSpPr>
          <p:spPr>
            <a:xfrm>
              <a:off x="7344000" y="453456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578" name="Freeform 66"/>
            <p:cNvSpPr/>
            <p:nvPr/>
          </p:nvSpPr>
          <p:spPr>
            <a:xfrm>
              <a:off x="7575840" y="4572000"/>
              <a:ext cx="56880" cy="175680"/>
            </a:xfrm>
            <a:custGeom>
              <a:avLst/>
              <a:gdLst/>
              <a:ahLst/>
              <a:cxnLst/>
              <a:rect l="0" t="0" r="r" b="b"/>
              <a:pathLst>
                <a:path w="158" h="488">
                  <a:moveTo>
                    <a:pt x="154" y="20"/>
                  </a:moveTo>
                  <a:cubicBezTo>
                    <a:pt x="154" y="20"/>
                    <a:pt x="157" y="11"/>
                    <a:pt x="157" y="8"/>
                  </a:cubicBezTo>
                  <a:cubicBezTo>
                    <a:pt x="157" y="6"/>
                    <a:pt x="154" y="0"/>
                    <a:pt x="146" y="0"/>
                  </a:cubicBezTo>
                  <a:cubicBezTo>
                    <a:pt x="132" y="0"/>
                    <a:pt x="73" y="6"/>
                    <a:pt x="56" y="6"/>
                  </a:cubicBezTo>
                  <a:cubicBezTo>
                    <a:pt x="50" y="8"/>
                    <a:pt x="42" y="8"/>
                    <a:pt x="42" y="22"/>
                  </a:cubicBezTo>
                  <a:cubicBezTo>
                    <a:pt x="42" y="34"/>
                    <a:pt x="50" y="34"/>
                    <a:pt x="59" y="34"/>
                  </a:cubicBezTo>
                  <a:cubicBezTo>
                    <a:pt x="92" y="34"/>
                    <a:pt x="92" y="36"/>
                    <a:pt x="92" y="42"/>
                  </a:cubicBezTo>
                  <a:cubicBezTo>
                    <a:pt x="92" y="48"/>
                    <a:pt x="92" y="53"/>
                    <a:pt x="90" y="59"/>
                  </a:cubicBezTo>
                  <a:lnTo>
                    <a:pt x="3" y="400"/>
                  </a:lnTo>
                  <a:cubicBezTo>
                    <a:pt x="0" y="406"/>
                    <a:pt x="0" y="414"/>
                    <a:pt x="0" y="423"/>
                  </a:cubicBezTo>
                  <a:cubicBezTo>
                    <a:pt x="0" y="468"/>
                    <a:pt x="39" y="487"/>
                    <a:pt x="73" y="487"/>
                  </a:cubicBezTo>
                  <a:cubicBezTo>
                    <a:pt x="90" y="487"/>
                    <a:pt x="112" y="482"/>
                    <a:pt x="129" y="451"/>
                  </a:cubicBezTo>
                  <a:cubicBezTo>
                    <a:pt x="146" y="426"/>
                    <a:pt x="154" y="384"/>
                    <a:pt x="154" y="381"/>
                  </a:cubicBezTo>
                  <a:cubicBezTo>
                    <a:pt x="154" y="372"/>
                    <a:pt x="146" y="372"/>
                    <a:pt x="143" y="372"/>
                  </a:cubicBezTo>
                  <a:cubicBezTo>
                    <a:pt x="134" y="372"/>
                    <a:pt x="132" y="378"/>
                    <a:pt x="129" y="389"/>
                  </a:cubicBezTo>
                  <a:cubicBezTo>
                    <a:pt x="120" y="423"/>
                    <a:pt x="106" y="468"/>
                    <a:pt x="76" y="468"/>
                  </a:cubicBezTo>
                  <a:cubicBezTo>
                    <a:pt x="59" y="468"/>
                    <a:pt x="53" y="451"/>
                    <a:pt x="53" y="434"/>
                  </a:cubicBezTo>
                  <a:cubicBezTo>
                    <a:pt x="53" y="426"/>
                    <a:pt x="56" y="414"/>
                    <a:pt x="56" y="406"/>
                  </a:cubicBezTo>
                  <a:lnTo>
                    <a:pt x="154" y="20"/>
                  </a:lnTo>
                </a:path>
              </a:pathLst>
            </a:custGeom>
            <a:solidFill>
              <a:srgbClr val="000000"/>
            </a:solidFill>
            <a:ln w="12600">
              <a:noFill/>
            </a:ln>
          </p:spPr>
        </p:sp>
        <p:sp>
          <p:nvSpPr>
            <p:cNvPr id="579" name="Freeform 67"/>
            <p:cNvSpPr/>
            <p:nvPr/>
          </p:nvSpPr>
          <p:spPr>
            <a:xfrm>
              <a:off x="7688880" y="4425840"/>
              <a:ext cx="83880" cy="355320"/>
            </a:xfrm>
            <a:custGeom>
              <a:avLst/>
              <a:gdLst/>
              <a:ahLst/>
              <a:cxnLst/>
              <a:rect l="0" t="0" r="r" b="b"/>
              <a:pathLst>
                <a:path w="233" h="987">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2"/>
                    <a:pt x="0" y="974"/>
                    <a:pt x="0" y="977"/>
                  </a:cubicBezTo>
                  <a:cubicBezTo>
                    <a:pt x="0" y="983"/>
                    <a:pt x="3" y="986"/>
                    <a:pt x="11" y="986"/>
                  </a:cubicBezTo>
                  <a:cubicBezTo>
                    <a:pt x="20" y="986"/>
                    <a:pt x="109" y="918"/>
                    <a:pt x="168" y="795"/>
                  </a:cubicBezTo>
                  <a:cubicBezTo>
                    <a:pt x="218" y="686"/>
                    <a:pt x="232" y="577"/>
                    <a:pt x="232" y="493"/>
                  </a:cubicBezTo>
                </a:path>
              </a:pathLst>
            </a:custGeom>
            <a:solidFill>
              <a:srgbClr val="000000"/>
            </a:solidFill>
            <a:ln w="12600">
              <a:noFill/>
            </a:ln>
          </p:spPr>
        </p:sp>
        <p:sp>
          <p:nvSpPr>
            <p:cNvPr id="580" name="Freeform 68"/>
            <p:cNvSpPr/>
            <p:nvPr/>
          </p:nvSpPr>
          <p:spPr>
            <a:xfrm>
              <a:off x="8034480" y="4199040"/>
              <a:ext cx="177840" cy="324000"/>
            </a:xfrm>
            <a:custGeom>
              <a:avLst/>
              <a:gdLst/>
              <a:ahLst/>
              <a:cxnLst/>
              <a:rect l="0" t="0" r="r" b="b"/>
              <a:pathLst>
                <a:path w="494" h="900">
                  <a:moveTo>
                    <a:pt x="311" y="302"/>
                  </a:moveTo>
                  <a:lnTo>
                    <a:pt x="395" y="302"/>
                  </a:lnTo>
                  <a:cubicBezTo>
                    <a:pt x="414" y="302"/>
                    <a:pt x="426" y="302"/>
                    <a:pt x="426" y="280"/>
                  </a:cubicBezTo>
                  <a:cubicBezTo>
                    <a:pt x="426" y="272"/>
                    <a:pt x="414" y="272"/>
                    <a:pt x="398" y="272"/>
                  </a:cubicBezTo>
                  <a:lnTo>
                    <a:pt x="316" y="272"/>
                  </a:lnTo>
                  <a:lnTo>
                    <a:pt x="339" y="157"/>
                  </a:lnTo>
                  <a:cubicBezTo>
                    <a:pt x="342" y="137"/>
                    <a:pt x="356" y="67"/>
                    <a:pt x="361" y="56"/>
                  </a:cubicBezTo>
                  <a:cubicBezTo>
                    <a:pt x="370" y="36"/>
                    <a:pt x="386" y="22"/>
                    <a:pt x="409" y="22"/>
                  </a:cubicBezTo>
                  <a:cubicBezTo>
                    <a:pt x="412" y="22"/>
                    <a:pt x="437" y="22"/>
                    <a:pt x="456" y="39"/>
                  </a:cubicBezTo>
                  <a:cubicBezTo>
                    <a:pt x="412" y="45"/>
                    <a:pt x="403" y="78"/>
                    <a:pt x="403" y="92"/>
                  </a:cubicBezTo>
                  <a:cubicBezTo>
                    <a:pt x="403" y="115"/>
                    <a:pt x="420" y="126"/>
                    <a:pt x="440" y="126"/>
                  </a:cubicBezTo>
                  <a:cubicBezTo>
                    <a:pt x="465" y="126"/>
                    <a:pt x="493" y="106"/>
                    <a:pt x="493" y="67"/>
                  </a:cubicBezTo>
                  <a:cubicBezTo>
                    <a:pt x="493" y="22"/>
                    <a:pt x="448" y="0"/>
                    <a:pt x="409" y="0"/>
                  </a:cubicBezTo>
                  <a:cubicBezTo>
                    <a:pt x="375" y="0"/>
                    <a:pt x="311" y="17"/>
                    <a:pt x="283" y="115"/>
                  </a:cubicBezTo>
                  <a:cubicBezTo>
                    <a:pt x="277" y="137"/>
                    <a:pt x="274" y="146"/>
                    <a:pt x="249" y="272"/>
                  </a:cubicBezTo>
                  <a:lnTo>
                    <a:pt x="182" y="272"/>
                  </a:lnTo>
                  <a:cubicBezTo>
                    <a:pt x="162" y="272"/>
                    <a:pt x="151" y="272"/>
                    <a:pt x="151" y="288"/>
                  </a:cubicBezTo>
                  <a:cubicBezTo>
                    <a:pt x="151" y="302"/>
                    <a:pt x="160" y="302"/>
                    <a:pt x="179" y="302"/>
                  </a:cubicBezTo>
                  <a:lnTo>
                    <a:pt x="244" y="302"/>
                  </a:lnTo>
                  <a:lnTo>
                    <a:pt x="171" y="692"/>
                  </a:lnTo>
                  <a:cubicBezTo>
                    <a:pt x="151" y="787"/>
                    <a:pt x="134" y="876"/>
                    <a:pt x="84" y="876"/>
                  </a:cubicBezTo>
                  <a:cubicBezTo>
                    <a:pt x="81" y="876"/>
                    <a:pt x="56" y="876"/>
                    <a:pt x="36" y="860"/>
                  </a:cubicBezTo>
                  <a:cubicBezTo>
                    <a:pt x="81" y="857"/>
                    <a:pt x="92" y="820"/>
                    <a:pt x="92" y="806"/>
                  </a:cubicBezTo>
                  <a:cubicBezTo>
                    <a:pt x="92" y="784"/>
                    <a:pt x="73" y="770"/>
                    <a:pt x="53" y="770"/>
                  </a:cubicBezTo>
                  <a:cubicBezTo>
                    <a:pt x="28" y="770"/>
                    <a:pt x="0" y="792"/>
                    <a:pt x="0" y="832"/>
                  </a:cubicBezTo>
                  <a:cubicBezTo>
                    <a:pt x="0" y="874"/>
                    <a:pt x="45" y="899"/>
                    <a:pt x="84" y="899"/>
                  </a:cubicBezTo>
                  <a:cubicBezTo>
                    <a:pt x="137" y="899"/>
                    <a:pt x="179" y="840"/>
                    <a:pt x="196" y="804"/>
                  </a:cubicBezTo>
                  <a:cubicBezTo>
                    <a:pt x="227" y="739"/>
                    <a:pt x="249" y="622"/>
                    <a:pt x="252" y="613"/>
                  </a:cubicBezTo>
                  <a:lnTo>
                    <a:pt x="311" y="302"/>
                  </a:lnTo>
                </a:path>
              </a:pathLst>
            </a:custGeom>
            <a:solidFill>
              <a:srgbClr val="000000"/>
            </a:solidFill>
            <a:ln w="12600">
              <a:noFill/>
            </a:ln>
          </p:spPr>
        </p:sp>
        <p:sp>
          <p:nvSpPr>
            <p:cNvPr id="581" name="Freeform 69"/>
            <p:cNvSpPr/>
            <p:nvPr/>
          </p:nvSpPr>
          <p:spPr>
            <a:xfrm>
              <a:off x="8206920" y="4392720"/>
              <a:ext cx="100080" cy="113400"/>
            </a:xfrm>
            <a:custGeom>
              <a:avLst/>
              <a:gdLst/>
              <a:ahLst/>
              <a:cxnLst/>
              <a:rect l="0" t="0" r="r" b="b"/>
              <a:pathLst>
                <a:path w="278" h="315">
                  <a:moveTo>
                    <a:pt x="249" y="45"/>
                  </a:moveTo>
                  <a:cubicBezTo>
                    <a:pt x="232" y="50"/>
                    <a:pt x="221" y="64"/>
                    <a:pt x="221" y="78"/>
                  </a:cubicBezTo>
                  <a:cubicBezTo>
                    <a:pt x="221" y="95"/>
                    <a:pt x="235" y="101"/>
                    <a:pt x="244" y="101"/>
                  </a:cubicBezTo>
                  <a:cubicBezTo>
                    <a:pt x="252" y="101"/>
                    <a:pt x="277" y="95"/>
                    <a:pt x="277" y="62"/>
                  </a:cubicBezTo>
                  <a:cubicBezTo>
                    <a:pt x="277" y="14"/>
                    <a:pt x="227" y="0"/>
                    <a:pt x="185" y="0"/>
                  </a:cubicBezTo>
                  <a:cubicBezTo>
                    <a:pt x="76" y="0"/>
                    <a:pt x="56" y="81"/>
                    <a:pt x="56" y="101"/>
                  </a:cubicBezTo>
                  <a:cubicBezTo>
                    <a:pt x="56" y="126"/>
                    <a:pt x="73" y="143"/>
                    <a:pt x="81" y="151"/>
                  </a:cubicBezTo>
                  <a:cubicBezTo>
                    <a:pt x="101" y="165"/>
                    <a:pt x="112" y="168"/>
                    <a:pt x="160" y="176"/>
                  </a:cubicBezTo>
                  <a:cubicBezTo>
                    <a:pt x="174" y="179"/>
                    <a:pt x="218" y="188"/>
                    <a:pt x="218" y="224"/>
                  </a:cubicBezTo>
                  <a:cubicBezTo>
                    <a:pt x="218" y="235"/>
                    <a:pt x="213" y="260"/>
                    <a:pt x="182" y="280"/>
                  </a:cubicBezTo>
                  <a:cubicBezTo>
                    <a:pt x="154" y="294"/>
                    <a:pt x="120" y="294"/>
                    <a:pt x="112" y="294"/>
                  </a:cubicBezTo>
                  <a:cubicBezTo>
                    <a:pt x="84" y="294"/>
                    <a:pt x="45" y="288"/>
                    <a:pt x="28" y="266"/>
                  </a:cubicBezTo>
                  <a:cubicBezTo>
                    <a:pt x="53" y="263"/>
                    <a:pt x="67" y="244"/>
                    <a:pt x="67" y="224"/>
                  </a:cubicBezTo>
                  <a:cubicBezTo>
                    <a:pt x="67" y="207"/>
                    <a:pt x="56" y="199"/>
                    <a:pt x="39" y="199"/>
                  </a:cubicBezTo>
                  <a:cubicBezTo>
                    <a:pt x="20" y="199"/>
                    <a:pt x="0" y="216"/>
                    <a:pt x="0" y="246"/>
                  </a:cubicBezTo>
                  <a:cubicBezTo>
                    <a:pt x="0" y="288"/>
                    <a:pt x="45" y="314"/>
                    <a:pt x="112" y="314"/>
                  </a:cubicBezTo>
                  <a:cubicBezTo>
                    <a:pt x="241" y="314"/>
                    <a:pt x="263" y="227"/>
                    <a:pt x="263" y="199"/>
                  </a:cubicBezTo>
                  <a:cubicBezTo>
                    <a:pt x="263" y="134"/>
                    <a:pt x="193" y="123"/>
                    <a:pt x="168" y="118"/>
                  </a:cubicBezTo>
                  <a:cubicBezTo>
                    <a:pt x="162" y="115"/>
                    <a:pt x="143" y="112"/>
                    <a:pt x="140" y="112"/>
                  </a:cubicBezTo>
                  <a:cubicBezTo>
                    <a:pt x="115" y="106"/>
                    <a:pt x="101" y="92"/>
                    <a:pt x="101" y="78"/>
                  </a:cubicBezTo>
                  <a:cubicBezTo>
                    <a:pt x="101" y="62"/>
                    <a:pt x="115" y="42"/>
                    <a:pt x="129" y="34"/>
                  </a:cubicBezTo>
                  <a:cubicBezTo>
                    <a:pt x="148" y="20"/>
                    <a:pt x="174" y="20"/>
                    <a:pt x="185" y="20"/>
                  </a:cubicBezTo>
                  <a:cubicBezTo>
                    <a:pt x="199" y="20"/>
                    <a:pt x="235" y="22"/>
                    <a:pt x="249" y="45"/>
                  </a:cubicBezTo>
                </a:path>
              </a:pathLst>
            </a:custGeom>
            <a:solidFill>
              <a:srgbClr val="000000"/>
            </a:solidFill>
            <a:ln w="12600">
              <a:noFill/>
            </a:ln>
          </p:spPr>
        </p:sp>
        <p:sp>
          <p:nvSpPr>
            <p:cNvPr id="582" name="Freeform 70"/>
            <p:cNvSpPr/>
            <p:nvPr/>
          </p:nvSpPr>
          <p:spPr>
            <a:xfrm>
              <a:off x="8375040" y="4182840"/>
              <a:ext cx="83880" cy="355320"/>
            </a:xfrm>
            <a:custGeom>
              <a:avLst/>
              <a:gdLst/>
              <a:ahLst/>
              <a:cxnLst/>
              <a:rect l="0" t="0" r="r" b="b"/>
              <a:pathLst>
                <a:path w="233" h="987">
                  <a:moveTo>
                    <a:pt x="232" y="977"/>
                  </a:moveTo>
                  <a:cubicBezTo>
                    <a:pt x="232" y="974"/>
                    <a:pt x="232" y="972"/>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6"/>
                    <a:pt x="221" y="986"/>
                  </a:cubicBezTo>
                  <a:cubicBezTo>
                    <a:pt x="227" y="986"/>
                    <a:pt x="232" y="983"/>
                    <a:pt x="232" y="977"/>
                  </a:cubicBezTo>
                </a:path>
              </a:pathLst>
            </a:custGeom>
            <a:solidFill>
              <a:srgbClr val="000000"/>
            </a:solidFill>
            <a:ln w="12600">
              <a:noFill/>
            </a:ln>
          </p:spPr>
        </p:sp>
        <p:sp>
          <p:nvSpPr>
            <p:cNvPr id="583" name="Freeform 71"/>
            <p:cNvSpPr/>
            <p:nvPr/>
          </p:nvSpPr>
          <p:spPr>
            <a:xfrm>
              <a:off x="8481960" y="429192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584" name="Freeform 72"/>
            <p:cNvSpPr/>
            <p:nvPr/>
          </p:nvSpPr>
          <p:spPr>
            <a:xfrm>
              <a:off x="8710920" y="433728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6"/>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8"/>
                    <a:pt x="120" y="342"/>
                    <a:pt x="129" y="322"/>
                  </a:cubicBezTo>
                  <a:cubicBezTo>
                    <a:pt x="134" y="305"/>
                    <a:pt x="160" y="244"/>
                    <a:pt x="162" y="235"/>
                  </a:cubicBezTo>
                  <a:cubicBezTo>
                    <a:pt x="165" y="227"/>
                    <a:pt x="168" y="218"/>
                    <a:pt x="168" y="213"/>
                  </a:cubicBezTo>
                  <a:cubicBezTo>
                    <a:pt x="168" y="179"/>
                    <a:pt x="140" y="154"/>
                    <a:pt x="101" y="154"/>
                  </a:cubicBezTo>
                  <a:cubicBezTo>
                    <a:pt x="31" y="154"/>
                    <a:pt x="0" y="249"/>
                    <a:pt x="0" y="260"/>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000000"/>
            </a:solidFill>
            <a:ln w="12600">
              <a:noFill/>
            </a:ln>
          </p:spPr>
        </p:sp>
        <p:sp>
          <p:nvSpPr>
            <p:cNvPr id="585" name="Freeform 73"/>
            <p:cNvSpPr/>
            <p:nvPr/>
          </p:nvSpPr>
          <p:spPr>
            <a:xfrm>
              <a:off x="8847000" y="4410720"/>
              <a:ext cx="42840" cy="107280"/>
            </a:xfrm>
            <a:custGeom>
              <a:avLst/>
              <a:gdLst/>
              <a:ahLst/>
              <a:cxnLst/>
              <a:rect l="0" t="0" r="r" b="b"/>
              <a:pathLst>
                <a:path w="119" h="298">
                  <a:moveTo>
                    <a:pt x="118" y="104"/>
                  </a:moveTo>
                  <a:cubicBezTo>
                    <a:pt x="118" y="39"/>
                    <a:pt x="92" y="0"/>
                    <a:pt x="53" y="0"/>
                  </a:cubicBezTo>
                  <a:cubicBezTo>
                    <a:pt x="20" y="0"/>
                    <a:pt x="0" y="25"/>
                    <a:pt x="0" y="53"/>
                  </a:cubicBezTo>
                  <a:cubicBezTo>
                    <a:pt x="0" y="78"/>
                    <a:pt x="20" y="106"/>
                    <a:pt x="53" y="106"/>
                  </a:cubicBezTo>
                  <a:cubicBezTo>
                    <a:pt x="64" y="106"/>
                    <a:pt x="78" y="101"/>
                    <a:pt x="90" y="92"/>
                  </a:cubicBezTo>
                  <a:cubicBezTo>
                    <a:pt x="92" y="90"/>
                    <a:pt x="92" y="90"/>
                    <a:pt x="92" y="90"/>
                  </a:cubicBezTo>
                  <a:cubicBezTo>
                    <a:pt x="95" y="90"/>
                    <a:pt x="95" y="90"/>
                    <a:pt x="95" y="104"/>
                  </a:cubicBezTo>
                  <a:cubicBezTo>
                    <a:pt x="95" y="179"/>
                    <a:pt x="62" y="238"/>
                    <a:pt x="28" y="272"/>
                  </a:cubicBezTo>
                  <a:cubicBezTo>
                    <a:pt x="17" y="280"/>
                    <a:pt x="17" y="283"/>
                    <a:pt x="17" y="286"/>
                  </a:cubicBezTo>
                  <a:cubicBezTo>
                    <a:pt x="17" y="294"/>
                    <a:pt x="22" y="297"/>
                    <a:pt x="25" y="297"/>
                  </a:cubicBezTo>
                  <a:cubicBezTo>
                    <a:pt x="36" y="297"/>
                    <a:pt x="118" y="221"/>
                    <a:pt x="118" y="104"/>
                  </a:cubicBezTo>
                </a:path>
              </a:pathLst>
            </a:custGeom>
            <a:solidFill>
              <a:srgbClr val="000000"/>
            </a:solidFill>
            <a:ln w="12600">
              <a:noFill/>
            </a:ln>
          </p:spPr>
        </p:sp>
        <p:sp>
          <p:nvSpPr>
            <p:cNvPr id="586" name="Freeform 74"/>
            <p:cNvSpPr/>
            <p:nvPr/>
          </p:nvSpPr>
          <p:spPr>
            <a:xfrm>
              <a:off x="8978040" y="429192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587" name="Freeform 75"/>
            <p:cNvSpPr/>
            <p:nvPr/>
          </p:nvSpPr>
          <p:spPr>
            <a:xfrm>
              <a:off x="9209880" y="4329000"/>
              <a:ext cx="56880" cy="175680"/>
            </a:xfrm>
            <a:custGeom>
              <a:avLst/>
              <a:gdLst/>
              <a:ahLst/>
              <a:cxnLst/>
              <a:rect l="0" t="0" r="r" b="b"/>
              <a:pathLst>
                <a:path w="158" h="488">
                  <a:moveTo>
                    <a:pt x="154" y="20"/>
                  </a:moveTo>
                  <a:cubicBezTo>
                    <a:pt x="154" y="20"/>
                    <a:pt x="157" y="11"/>
                    <a:pt x="157" y="8"/>
                  </a:cubicBezTo>
                  <a:cubicBezTo>
                    <a:pt x="157" y="6"/>
                    <a:pt x="154" y="0"/>
                    <a:pt x="146" y="0"/>
                  </a:cubicBezTo>
                  <a:cubicBezTo>
                    <a:pt x="132" y="0"/>
                    <a:pt x="73" y="6"/>
                    <a:pt x="56" y="6"/>
                  </a:cubicBezTo>
                  <a:cubicBezTo>
                    <a:pt x="50" y="8"/>
                    <a:pt x="42" y="8"/>
                    <a:pt x="42" y="22"/>
                  </a:cubicBezTo>
                  <a:cubicBezTo>
                    <a:pt x="42" y="34"/>
                    <a:pt x="50" y="34"/>
                    <a:pt x="59" y="34"/>
                  </a:cubicBezTo>
                  <a:cubicBezTo>
                    <a:pt x="92" y="34"/>
                    <a:pt x="92" y="36"/>
                    <a:pt x="92" y="42"/>
                  </a:cubicBezTo>
                  <a:cubicBezTo>
                    <a:pt x="92" y="48"/>
                    <a:pt x="92" y="53"/>
                    <a:pt x="90" y="59"/>
                  </a:cubicBezTo>
                  <a:lnTo>
                    <a:pt x="3" y="400"/>
                  </a:lnTo>
                  <a:cubicBezTo>
                    <a:pt x="0" y="406"/>
                    <a:pt x="0" y="414"/>
                    <a:pt x="0" y="423"/>
                  </a:cubicBezTo>
                  <a:cubicBezTo>
                    <a:pt x="0" y="468"/>
                    <a:pt x="39" y="487"/>
                    <a:pt x="73" y="487"/>
                  </a:cubicBezTo>
                  <a:cubicBezTo>
                    <a:pt x="90" y="487"/>
                    <a:pt x="112" y="482"/>
                    <a:pt x="129" y="451"/>
                  </a:cubicBezTo>
                  <a:cubicBezTo>
                    <a:pt x="146" y="426"/>
                    <a:pt x="154" y="384"/>
                    <a:pt x="154" y="381"/>
                  </a:cubicBezTo>
                  <a:cubicBezTo>
                    <a:pt x="154" y="372"/>
                    <a:pt x="146" y="372"/>
                    <a:pt x="143" y="372"/>
                  </a:cubicBezTo>
                  <a:cubicBezTo>
                    <a:pt x="134" y="372"/>
                    <a:pt x="132" y="378"/>
                    <a:pt x="129" y="389"/>
                  </a:cubicBezTo>
                  <a:cubicBezTo>
                    <a:pt x="120" y="423"/>
                    <a:pt x="106" y="468"/>
                    <a:pt x="76" y="468"/>
                  </a:cubicBezTo>
                  <a:cubicBezTo>
                    <a:pt x="59" y="468"/>
                    <a:pt x="53" y="451"/>
                    <a:pt x="53" y="434"/>
                  </a:cubicBezTo>
                  <a:cubicBezTo>
                    <a:pt x="53" y="426"/>
                    <a:pt x="56" y="414"/>
                    <a:pt x="56" y="406"/>
                  </a:cubicBezTo>
                  <a:lnTo>
                    <a:pt x="154" y="20"/>
                  </a:lnTo>
                </a:path>
              </a:pathLst>
            </a:custGeom>
            <a:solidFill>
              <a:srgbClr val="000000"/>
            </a:solidFill>
            <a:ln w="12600">
              <a:noFill/>
            </a:ln>
          </p:spPr>
        </p:sp>
        <p:sp>
          <p:nvSpPr>
            <p:cNvPr id="588" name="Freeform 76"/>
            <p:cNvSpPr/>
            <p:nvPr/>
          </p:nvSpPr>
          <p:spPr>
            <a:xfrm>
              <a:off x="9323640" y="4182840"/>
              <a:ext cx="83880" cy="355320"/>
            </a:xfrm>
            <a:custGeom>
              <a:avLst/>
              <a:gdLst/>
              <a:ahLst/>
              <a:cxnLst/>
              <a:rect l="0" t="0" r="r" b="b"/>
              <a:pathLst>
                <a:path w="233" h="987">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2"/>
                    <a:pt x="0" y="974"/>
                    <a:pt x="0" y="977"/>
                  </a:cubicBezTo>
                  <a:cubicBezTo>
                    <a:pt x="0" y="983"/>
                    <a:pt x="3" y="986"/>
                    <a:pt x="11" y="986"/>
                  </a:cubicBezTo>
                  <a:cubicBezTo>
                    <a:pt x="20" y="986"/>
                    <a:pt x="109" y="918"/>
                    <a:pt x="168" y="795"/>
                  </a:cubicBezTo>
                  <a:cubicBezTo>
                    <a:pt x="218" y="686"/>
                    <a:pt x="232" y="577"/>
                    <a:pt x="232" y="493"/>
                  </a:cubicBezTo>
                </a:path>
              </a:pathLst>
            </a:custGeom>
            <a:solidFill>
              <a:srgbClr val="000000"/>
            </a:solidFill>
            <a:ln w="12600">
              <a:noFill/>
            </a:ln>
          </p:spPr>
        </p:sp>
        <p:sp>
          <p:nvSpPr>
            <p:cNvPr id="589" name="Freeform 77"/>
            <p:cNvSpPr/>
            <p:nvPr/>
          </p:nvSpPr>
          <p:spPr>
            <a:xfrm>
              <a:off x="8007120" y="4921920"/>
              <a:ext cx="172800" cy="119160"/>
            </a:xfrm>
            <a:custGeom>
              <a:avLst/>
              <a:gdLst/>
              <a:ahLst/>
              <a:cxnLst/>
              <a:rect l="0" t="0" r="r" b="b"/>
              <a:pathLst>
                <a:path w="480" h="331">
                  <a:moveTo>
                    <a:pt x="479" y="241"/>
                  </a:moveTo>
                  <a:cubicBezTo>
                    <a:pt x="479" y="218"/>
                    <a:pt x="479" y="213"/>
                    <a:pt x="465" y="213"/>
                  </a:cubicBezTo>
                  <a:cubicBezTo>
                    <a:pt x="406" y="213"/>
                    <a:pt x="308" y="204"/>
                    <a:pt x="218" y="160"/>
                  </a:cubicBezTo>
                  <a:cubicBezTo>
                    <a:pt x="112" y="106"/>
                    <a:pt x="70" y="45"/>
                    <a:pt x="45" y="6"/>
                  </a:cubicBezTo>
                  <a:cubicBezTo>
                    <a:pt x="42" y="0"/>
                    <a:pt x="36" y="0"/>
                    <a:pt x="22" y="0"/>
                  </a:cubicBezTo>
                  <a:cubicBezTo>
                    <a:pt x="0" y="0"/>
                    <a:pt x="0" y="0"/>
                    <a:pt x="0" y="25"/>
                  </a:cubicBezTo>
                  <a:lnTo>
                    <a:pt x="0" y="42"/>
                  </a:lnTo>
                  <a:cubicBezTo>
                    <a:pt x="134" y="286"/>
                    <a:pt x="358" y="330"/>
                    <a:pt x="459" y="330"/>
                  </a:cubicBezTo>
                  <a:cubicBezTo>
                    <a:pt x="479" y="330"/>
                    <a:pt x="479" y="330"/>
                    <a:pt x="479" y="302"/>
                  </a:cubicBezTo>
                  <a:lnTo>
                    <a:pt x="479" y="241"/>
                  </a:lnTo>
                </a:path>
              </a:pathLst>
            </a:custGeom>
            <a:solidFill>
              <a:srgbClr val="000000"/>
            </a:solidFill>
            <a:ln w="12600">
              <a:noFill/>
            </a:ln>
          </p:spPr>
        </p:sp>
        <p:sp>
          <p:nvSpPr>
            <p:cNvPr id="590" name="Freeform 78"/>
            <p:cNvSpPr/>
            <p:nvPr/>
          </p:nvSpPr>
          <p:spPr>
            <a:xfrm>
              <a:off x="8174520" y="4997520"/>
              <a:ext cx="395640" cy="43560"/>
            </a:xfrm>
            <a:custGeom>
              <a:avLst/>
              <a:gdLst/>
              <a:ahLst/>
              <a:cxnLst/>
              <a:rect l="0" t="0" r="r" b="b"/>
              <a:pathLst>
                <a:path w="1099" h="121">
                  <a:moveTo>
                    <a:pt x="549" y="120"/>
                  </a:moveTo>
                  <a:lnTo>
                    <a:pt x="0" y="120"/>
                  </a:lnTo>
                  <a:lnTo>
                    <a:pt x="0" y="0"/>
                  </a:lnTo>
                  <a:lnTo>
                    <a:pt x="1098" y="0"/>
                  </a:lnTo>
                  <a:lnTo>
                    <a:pt x="1098" y="120"/>
                  </a:lnTo>
                  <a:lnTo>
                    <a:pt x="549" y="120"/>
                  </a:lnTo>
                </a:path>
              </a:pathLst>
            </a:custGeom>
            <a:solidFill>
              <a:srgbClr val="000000"/>
            </a:solidFill>
            <a:ln w="12600">
              <a:noFill/>
            </a:ln>
          </p:spPr>
        </p:sp>
        <p:sp>
          <p:nvSpPr>
            <p:cNvPr id="591" name="Freeform 79"/>
            <p:cNvSpPr/>
            <p:nvPr/>
          </p:nvSpPr>
          <p:spPr>
            <a:xfrm>
              <a:off x="8565840" y="4997520"/>
              <a:ext cx="172800" cy="119160"/>
            </a:xfrm>
            <a:custGeom>
              <a:avLst/>
              <a:gdLst/>
              <a:ahLst/>
              <a:cxnLst/>
              <a:rect l="0" t="0" r="r" b="b"/>
              <a:pathLst>
                <a:path w="480" h="331">
                  <a:moveTo>
                    <a:pt x="479" y="291"/>
                  </a:moveTo>
                  <a:cubicBezTo>
                    <a:pt x="344" y="48"/>
                    <a:pt x="120" y="0"/>
                    <a:pt x="20" y="0"/>
                  </a:cubicBezTo>
                  <a:cubicBezTo>
                    <a:pt x="0" y="0"/>
                    <a:pt x="0" y="0"/>
                    <a:pt x="0" y="28"/>
                  </a:cubicBezTo>
                  <a:lnTo>
                    <a:pt x="0" y="92"/>
                  </a:lnTo>
                  <a:cubicBezTo>
                    <a:pt x="0" y="115"/>
                    <a:pt x="0" y="120"/>
                    <a:pt x="14" y="120"/>
                  </a:cubicBezTo>
                  <a:cubicBezTo>
                    <a:pt x="76" y="120"/>
                    <a:pt x="174" y="129"/>
                    <a:pt x="260" y="171"/>
                  </a:cubicBezTo>
                  <a:cubicBezTo>
                    <a:pt x="370" y="224"/>
                    <a:pt x="409" y="288"/>
                    <a:pt x="434" y="328"/>
                  </a:cubicBezTo>
                  <a:cubicBezTo>
                    <a:pt x="437" y="330"/>
                    <a:pt x="442" y="330"/>
                    <a:pt x="456" y="330"/>
                  </a:cubicBezTo>
                  <a:cubicBezTo>
                    <a:pt x="479" y="330"/>
                    <a:pt x="479" y="330"/>
                    <a:pt x="479" y="305"/>
                  </a:cubicBezTo>
                  <a:lnTo>
                    <a:pt x="479" y="291"/>
                  </a:lnTo>
                </a:path>
              </a:pathLst>
            </a:custGeom>
            <a:solidFill>
              <a:srgbClr val="000000"/>
            </a:solidFill>
            <a:ln w="12600">
              <a:noFill/>
            </a:ln>
          </p:spPr>
        </p:sp>
        <p:sp>
          <p:nvSpPr>
            <p:cNvPr id="592" name="Freeform 80"/>
            <p:cNvSpPr/>
            <p:nvPr/>
          </p:nvSpPr>
          <p:spPr>
            <a:xfrm>
              <a:off x="8719920" y="4997520"/>
              <a:ext cx="172800" cy="119160"/>
            </a:xfrm>
            <a:custGeom>
              <a:avLst/>
              <a:gdLst/>
              <a:ahLst/>
              <a:cxnLst/>
              <a:rect l="0" t="0" r="r" b="b"/>
              <a:pathLst>
                <a:path w="480" h="331">
                  <a:moveTo>
                    <a:pt x="479" y="28"/>
                  </a:moveTo>
                  <a:cubicBezTo>
                    <a:pt x="479" y="0"/>
                    <a:pt x="479" y="0"/>
                    <a:pt x="459" y="0"/>
                  </a:cubicBezTo>
                  <a:cubicBezTo>
                    <a:pt x="358" y="0"/>
                    <a:pt x="134" y="48"/>
                    <a:pt x="0" y="291"/>
                  </a:cubicBezTo>
                  <a:lnTo>
                    <a:pt x="0" y="305"/>
                  </a:lnTo>
                  <a:cubicBezTo>
                    <a:pt x="0" y="330"/>
                    <a:pt x="0" y="330"/>
                    <a:pt x="22" y="330"/>
                  </a:cubicBezTo>
                  <a:cubicBezTo>
                    <a:pt x="42" y="330"/>
                    <a:pt x="45" y="330"/>
                    <a:pt x="48" y="325"/>
                  </a:cubicBezTo>
                  <a:cubicBezTo>
                    <a:pt x="129" y="193"/>
                    <a:pt x="266" y="123"/>
                    <a:pt x="468" y="120"/>
                  </a:cubicBezTo>
                  <a:cubicBezTo>
                    <a:pt x="479" y="120"/>
                    <a:pt x="479" y="112"/>
                    <a:pt x="479" y="92"/>
                  </a:cubicBezTo>
                  <a:lnTo>
                    <a:pt x="479" y="28"/>
                  </a:lnTo>
                </a:path>
              </a:pathLst>
            </a:custGeom>
            <a:solidFill>
              <a:srgbClr val="000000"/>
            </a:solidFill>
            <a:ln w="12600">
              <a:noFill/>
            </a:ln>
          </p:spPr>
        </p:sp>
        <p:sp>
          <p:nvSpPr>
            <p:cNvPr id="593" name="Freeform 81"/>
            <p:cNvSpPr/>
            <p:nvPr/>
          </p:nvSpPr>
          <p:spPr>
            <a:xfrm>
              <a:off x="8888400" y="4997520"/>
              <a:ext cx="395640" cy="43560"/>
            </a:xfrm>
            <a:custGeom>
              <a:avLst/>
              <a:gdLst/>
              <a:ahLst/>
              <a:cxnLst/>
              <a:rect l="0" t="0" r="r" b="b"/>
              <a:pathLst>
                <a:path w="1099" h="121">
                  <a:moveTo>
                    <a:pt x="549" y="120"/>
                  </a:moveTo>
                  <a:lnTo>
                    <a:pt x="0" y="120"/>
                  </a:lnTo>
                  <a:lnTo>
                    <a:pt x="0" y="0"/>
                  </a:lnTo>
                  <a:lnTo>
                    <a:pt x="1098" y="0"/>
                  </a:lnTo>
                  <a:lnTo>
                    <a:pt x="1098" y="120"/>
                  </a:lnTo>
                  <a:lnTo>
                    <a:pt x="549" y="120"/>
                  </a:lnTo>
                </a:path>
              </a:pathLst>
            </a:custGeom>
            <a:solidFill>
              <a:srgbClr val="000000"/>
            </a:solidFill>
            <a:ln w="12600">
              <a:noFill/>
            </a:ln>
          </p:spPr>
        </p:sp>
        <p:sp>
          <p:nvSpPr>
            <p:cNvPr id="594" name="Freeform 82"/>
            <p:cNvSpPr/>
            <p:nvPr/>
          </p:nvSpPr>
          <p:spPr>
            <a:xfrm>
              <a:off x="9278280" y="4921920"/>
              <a:ext cx="172800" cy="119160"/>
            </a:xfrm>
            <a:custGeom>
              <a:avLst/>
              <a:gdLst/>
              <a:ahLst/>
              <a:cxnLst/>
              <a:rect l="0" t="0" r="r" b="b"/>
              <a:pathLst>
                <a:path w="480" h="331">
                  <a:moveTo>
                    <a:pt x="479" y="25"/>
                  </a:moveTo>
                  <a:cubicBezTo>
                    <a:pt x="479" y="0"/>
                    <a:pt x="479" y="0"/>
                    <a:pt x="456" y="0"/>
                  </a:cubicBezTo>
                  <a:cubicBezTo>
                    <a:pt x="437" y="0"/>
                    <a:pt x="437" y="0"/>
                    <a:pt x="431" y="8"/>
                  </a:cubicBezTo>
                  <a:cubicBezTo>
                    <a:pt x="350" y="137"/>
                    <a:pt x="213" y="207"/>
                    <a:pt x="11" y="213"/>
                  </a:cubicBezTo>
                  <a:cubicBezTo>
                    <a:pt x="0" y="213"/>
                    <a:pt x="0" y="218"/>
                    <a:pt x="0" y="241"/>
                  </a:cubicBezTo>
                  <a:lnTo>
                    <a:pt x="0" y="302"/>
                  </a:lnTo>
                  <a:cubicBezTo>
                    <a:pt x="0" y="330"/>
                    <a:pt x="0" y="330"/>
                    <a:pt x="20" y="330"/>
                  </a:cubicBezTo>
                  <a:cubicBezTo>
                    <a:pt x="120" y="330"/>
                    <a:pt x="344" y="283"/>
                    <a:pt x="479" y="42"/>
                  </a:cubicBezTo>
                  <a:lnTo>
                    <a:pt x="479" y="25"/>
                  </a:lnTo>
                </a:path>
              </a:pathLst>
            </a:custGeom>
            <a:solidFill>
              <a:srgbClr val="000000"/>
            </a:solidFill>
            <a:ln w="12600">
              <a:noFill/>
            </a:ln>
          </p:spPr>
        </p:sp>
      </p:grpSp>
      <p:sp>
        <p:nvSpPr>
          <p:cNvPr id="595" name="TextShape 83"/>
          <p:cNvSpPr txBox="1"/>
          <p:nvPr/>
        </p:nvSpPr>
        <p:spPr>
          <a:xfrm>
            <a:off x="4060192" y="4234133"/>
            <a:ext cx="2264009" cy="407683"/>
          </a:xfrm>
          <a:prstGeom prst="rect">
            <a:avLst/>
          </a:prstGeom>
          <a:noFill/>
          <a:ln>
            <a:noFill/>
          </a:ln>
        </p:spPr>
        <p:txBody>
          <a:bodyPr lIns="108847" tIns="54423" rIns="108847" bIns="54423">
            <a:spAutoFit/>
          </a:bodyPr>
          <a:lstStyle/>
          <a:p>
            <a:pPr defTabSz="1105875">
              <a:defRPr/>
            </a:pPr>
            <a:r>
              <a:rPr lang="en-CA" sz="1935" spc="-1">
                <a:solidFill>
                  <a:prstClr val="black"/>
                </a:solidFill>
                <a:latin typeface="Arial"/>
                <a:ea typeface="DejaVu Sans"/>
                <a:cs typeface="DejaVu Sans"/>
              </a:rPr>
              <a:t>BSDF Sampling</a:t>
            </a:r>
          </a:p>
        </p:txBody>
      </p:sp>
      <p:sp>
        <p:nvSpPr>
          <p:cNvPr id="596" name="TextShape 84"/>
          <p:cNvSpPr txBox="1"/>
          <p:nvPr/>
        </p:nvSpPr>
        <p:spPr>
          <a:xfrm>
            <a:off x="8936519" y="4234133"/>
            <a:ext cx="2089854" cy="407683"/>
          </a:xfrm>
          <a:prstGeom prst="rect">
            <a:avLst/>
          </a:prstGeom>
          <a:noFill/>
          <a:ln>
            <a:noFill/>
          </a:ln>
        </p:spPr>
        <p:txBody>
          <a:bodyPr lIns="108847" tIns="54423" rIns="108847" bIns="54423">
            <a:spAutoFit/>
          </a:bodyPr>
          <a:lstStyle/>
          <a:p>
            <a:pPr defTabSz="1105875">
              <a:defRPr/>
            </a:pPr>
            <a:r>
              <a:rPr lang="en-CA" sz="1935" spc="-1">
                <a:solidFill>
                  <a:prstClr val="black"/>
                </a:solidFill>
                <a:latin typeface="Arial"/>
                <a:ea typeface="DejaVu Sans"/>
                <a:cs typeface="DejaVu Sans"/>
              </a:rPr>
              <a:t>Light Sampling</a:t>
            </a:r>
          </a:p>
        </p:txBody>
      </p:sp>
      <p:sp>
        <p:nvSpPr>
          <p:cNvPr id="597" name="Line 85"/>
          <p:cNvSpPr/>
          <p:nvPr/>
        </p:nvSpPr>
        <p:spPr>
          <a:xfrm flipH="1">
            <a:off x="3145880" y="3869279"/>
            <a:ext cx="1208197" cy="908651"/>
          </a:xfrm>
          <a:prstGeom prst="line">
            <a:avLst/>
          </a:prstGeom>
          <a:ln>
            <a:solidFill>
              <a:srgbClr val="FF0000"/>
            </a:solidFill>
            <a:tailEnd type="triangle" w="med" len="med"/>
          </a:ln>
        </p:spPr>
        <p:style>
          <a:lnRef idx="0">
            <a:scrgbClr r="0" g="0" b="0"/>
          </a:lnRef>
          <a:fillRef idx="0">
            <a:scrgbClr r="0" g="0" b="0"/>
          </a:fillRef>
          <a:effectRef idx="0">
            <a:scrgbClr r="0" g="0" b="0"/>
          </a:effectRef>
          <a:fontRef idx="minor"/>
        </p:style>
      </p:sp>
      <p:sp>
        <p:nvSpPr>
          <p:cNvPr id="598" name="Line 86"/>
          <p:cNvSpPr/>
          <p:nvPr/>
        </p:nvSpPr>
        <p:spPr>
          <a:xfrm>
            <a:off x="5845276" y="3869278"/>
            <a:ext cx="1817738" cy="898202"/>
          </a:xfrm>
          <a:prstGeom prst="line">
            <a:avLst/>
          </a:prstGeom>
          <a:ln>
            <a:solidFill>
              <a:srgbClr val="FF0000"/>
            </a:solidFill>
            <a:tailEnd type="triangle" w="med" len="med"/>
          </a:ln>
        </p:spPr>
        <p:style>
          <a:lnRef idx="0">
            <a:scrgbClr r="0" g="0" b="0"/>
          </a:lnRef>
          <a:fillRef idx="0">
            <a:scrgbClr r="0" g="0" b="0"/>
          </a:fillRef>
          <a:effectRef idx="0">
            <a:scrgbClr r="0" g="0" b="0"/>
          </a:effectRef>
          <a:fontRef idx="minor"/>
        </p:style>
      </p:sp>
      <p:grpSp>
        <p:nvGrpSpPr>
          <p:cNvPr id="599" name="Group 87"/>
          <p:cNvGrpSpPr/>
          <p:nvPr/>
        </p:nvGrpSpPr>
        <p:grpSpPr>
          <a:xfrm>
            <a:off x="3470243" y="4658634"/>
            <a:ext cx="8011109" cy="1175543"/>
            <a:chOff x="2869200" y="3852000"/>
            <a:chExt cx="6624000" cy="972000"/>
          </a:xfrm>
        </p:grpSpPr>
        <p:sp>
          <p:nvSpPr>
            <p:cNvPr id="600" name="CustomShape 88"/>
            <p:cNvSpPr/>
            <p:nvPr/>
          </p:nvSpPr>
          <p:spPr>
            <a:xfrm>
              <a:off x="2869200" y="3852000"/>
              <a:ext cx="2764800" cy="972000"/>
            </a:xfrm>
            <a:prstGeom prst="rect">
              <a:avLst/>
            </a:prstGeom>
            <a:noFill/>
            <a:ln w="36000">
              <a:solidFill>
                <a:srgbClr val="3465A4"/>
              </a:solidFill>
              <a:round/>
            </a:ln>
          </p:spPr>
          <p:style>
            <a:lnRef idx="0">
              <a:scrgbClr r="0" g="0" b="0"/>
            </a:lnRef>
            <a:fillRef idx="0">
              <a:scrgbClr r="0" g="0" b="0"/>
            </a:fillRef>
            <a:effectRef idx="0">
              <a:scrgbClr r="0" g="0" b="0"/>
            </a:effectRef>
            <a:fontRef idx="minor"/>
          </p:style>
        </p:sp>
        <p:sp>
          <p:nvSpPr>
            <p:cNvPr id="601" name="CustomShape 89"/>
            <p:cNvSpPr/>
            <p:nvPr/>
          </p:nvSpPr>
          <p:spPr>
            <a:xfrm>
              <a:off x="6836400" y="3852000"/>
              <a:ext cx="2656800" cy="972000"/>
            </a:xfrm>
            <a:prstGeom prst="rect">
              <a:avLst/>
            </a:prstGeom>
            <a:noFill/>
            <a:ln w="36000">
              <a:solidFill>
                <a:srgbClr val="AECF00"/>
              </a:solidFill>
              <a:round/>
            </a:ln>
          </p:spPr>
          <p:style>
            <a:lnRef idx="0">
              <a:scrgbClr r="0" g="0" b="0"/>
            </a:lnRef>
            <a:fillRef idx="0">
              <a:scrgbClr r="0" g="0" b="0"/>
            </a:fillRef>
            <a:effectRef idx="0">
              <a:scrgbClr r="0" g="0" b="0"/>
            </a:effectRef>
            <a:fontRef idx="minor"/>
          </p:style>
        </p:sp>
      </p:grpSp>
      <p:sp>
        <p:nvSpPr>
          <p:cNvPr id="602" name="TextShape 90"/>
          <p:cNvSpPr txBox="1"/>
          <p:nvPr/>
        </p:nvSpPr>
        <p:spPr>
          <a:xfrm>
            <a:off x="4919644" y="6136771"/>
            <a:ext cx="1811207" cy="593759"/>
          </a:xfrm>
          <a:prstGeom prst="rect">
            <a:avLst/>
          </a:prstGeom>
          <a:noFill/>
          <a:ln>
            <a:noFill/>
          </a:ln>
        </p:spPr>
        <p:txBody>
          <a:bodyPr lIns="108847" tIns="54423" rIns="108847" bIns="54423">
            <a:spAutoFit/>
          </a:bodyPr>
          <a:lstStyle/>
          <a:p>
            <a:pPr algn="ctr" defTabSz="1105875">
              <a:defRPr/>
            </a:pPr>
            <a:r>
              <a:rPr lang="en-CA" sz="1572" spc="-1">
                <a:solidFill>
                  <a:prstClr val="black"/>
                </a:solidFill>
                <a:latin typeface="Arial"/>
                <a:ea typeface="DejaVu Sans"/>
                <a:cs typeface="DejaVu Sans"/>
              </a:rPr>
              <a:t>Sampling layered </a:t>
            </a:r>
          </a:p>
          <a:p>
            <a:pPr algn="ctr" defTabSz="1105875">
              <a:defRPr/>
            </a:pPr>
            <a:r>
              <a:rPr lang="en-CA" sz="1572" spc="-1">
                <a:solidFill>
                  <a:prstClr val="black"/>
                </a:solidFill>
                <a:latin typeface="Arial"/>
                <a:ea typeface="DejaVu Sans"/>
                <a:cs typeface="DejaVu Sans"/>
              </a:rPr>
              <a:t>material</a:t>
            </a:r>
          </a:p>
        </p:txBody>
      </p:sp>
      <p:sp>
        <p:nvSpPr>
          <p:cNvPr id="603" name="TextShape 91"/>
          <p:cNvSpPr txBox="1"/>
          <p:nvPr/>
        </p:nvSpPr>
        <p:spPr>
          <a:xfrm>
            <a:off x="9627477" y="6137206"/>
            <a:ext cx="1910475" cy="593759"/>
          </a:xfrm>
          <a:prstGeom prst="rect">
            <a:avLst/>
          </a:prstGeom>
          <a:noFill/>
          <a:ln>
            <a:noFill/>
          </a:ln>
        </p:spPr>
        <p:txBody>
          <a:bodyPr lIns="108847" tIns="54423" rIns="108847" bIns="54423">
            <a:spAutoFit/>
          </a:bodyPr>
          <a:lstStyle/>
          <a:p>
            <a:pPr algn="ctr" defTabSz="1105875">
              <a:defRPr/>
            </a:pPr>
            <a:r>
              <a:rPr lang="en-CA" sz="1572" spc="-1">
                <a:solidFill>
                  <a:prstClr val="black"/>
                </a:solidFill>
                <a:latin typeface="Arial"/>
                <a:ea typeface="DejaVu Sans"/>
                <a:cs typeface="DejaVu Sans"/>
              </a:rPr>
              <a:t>Evaluating layered </a:t>
            </a:r>
          </a:p>
          <a:p>
            <a:pPr algn="ctr" defTabSz="1105875">
              <a:defRPr/>
            </a:pPr>
            <a:r>
              <a:rPr lang="en-CA" sz="1572" spc="-1">
                <a:solidFill>
                  <a:prstClr val="black"/>
                </a:solidFill>
                <a:latin typeface="Arial"/>
                <a:ea typeface="DejaVu Sans"/>
                <a:cs typeface="DejaVu Sans"/>
              </a:rPr>
              <a:t>material</a:t>
            </a:r>
          </a:p>
        </p:txBody>
      </p:sp>
      <p:sp>
        <p:nvSpPr>
          <p:cNvPr id="604" name="TextShape 92"/>
          <p:cNvSpPr txBox="1"/>
          <p:nvPr/>
        </p:nvSpPr>
        <p:spPr>
          <a:xfrm>
            <a:off x="4005768" y="3363795"/>
            <a:ext cx="2176932" cy="593759"/>
          </a:xfrm>
          <a:prstGeom prst="rect">
            <a:avLst/>
          </a:prstGeom>
          <a:noFill/>
          <a:ln>
            <a:noFill/>
          </a:ln>
        </p:spPr>
        <p:txBody>
          <a:bodyPr lIns="108847" tIns="54423" rIns="108847" bIns="54423">
            <a:spAutoFit/>
          </a:bodyPr>
          <a:lstStyle/>
          <a:p>
            <a:pPr algn="ctr" defTabSz="1105875">
              <a:defRPr/>
            </a:pPr>
            <a:r>
              <a:rPr lang="en-CA" sz="1572" spc="-1">
                <a:solidFill>
                  <a:srgbClr val="FF0000"/>
                </a:solidFill>
                <a:latin typeface="Arial"/>
                <a:ea typeface="DejaVu Sans"/>
                <a:cs typeface="DejaVu Sans"/>
              </a:rPr>
              <a:t>PDF evaluation of the</a:t>
            </a:r>
            <a:endParaRPr lang="en-CA" sz="1572" spc="-1">
              <a:solidFill>
                <a:prstClr val="black"/>
              </a:solidFill>
              <a:latin typeface="Arial"/>
              <a:ea typeface="DejaVu Sans"/>
              <a:cs typeface="DejaVu Sans"/>
            </a:endParaRPr>
          </a:p>
          <a:p>
            <a:pPr algn="ctr" defTabSz="1105875">
              <a:defRPr/>
            </a:pPr>
            <a:r>
              <a:rPr lang="en-CA" sz="1572" spc="-1">
                <a:solidFill>
                  <a:srgbClr val="FF0000"/>
                </a:solidFill>
                <a:latin typeface="Arial"/>
                <a:ea typeface="DejaVu Sans"/>
                <a:cs typeface="DejaVu Sans"/>
              </a:rPr>
              <a:t>layered material</a:t>
            </a:r>
            <a:endParaRPr lang="en-CA" sz="1572" spc="-1">
              <a:solidFill>
                <a:prstClr val="black"/>
              </a:solidFill>
              <a:latin typeface="Arial"/>
              <a:ea typeface="DejaVu Sans"/>
              <a:cs typeface="DejaVu Sans"/>
            </a:endParaRPr>
          </a:p>
        </p:txBody>
      </p:sp>
      <p:sp>
        <p:nvSpPr>
          <p:cNvPr id="605" name="CustomShape 93"/>
          <p:cNvSpPr/>
          <p:nvPr/>
        </p:nvSpPr>
        <p:spPr>
          <a:xfrm>
            <a:off x="7302078" y="2159951"/>
            <a:ext cx="261232" cy="522464"/>
          </a:xfrm>
          <a:prstGeom prst="ellipse">
            <a:avLst/>
          </a:prstGeom>
          <a:solidFill>
            <a:srgbClr val="66FF00"/>
          </a:solidFill>
          <a:ln w="18000">
            <a:solidFill>
              <a:srgbClr val="000000"/>
            </a:solidFill>
            <a:roun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advTm="11300"/>
    </mc:Choice>
    <mc:Fallback xmlns="">
      <p:transition spd="slow" advTm="113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pic>
        <p:nvPicPr>
          <p:cNvPr id="874" name="Picture 873"/>
          <p:cNvPicPr/>
          <p:nvPr/>
        </p:nvPicPr>
        <p:blipFill>
          <a:blip r:embed="rId3"/>
          <a:stretch/>
        </p:blipFill>
        <p:spPr>
          <a:xfrm>
            <a:off x="346781" y="276906"/>
            <a:ext cx="1306159" cy="835942"/>
          </a:xfrm>
          <a:prstGeom prst="rect">
            <a:avLst/>
          </a:prstGeom>
          <a:ln>
            <a:noFill/>
          </a:ln>
        </p:spPr>
      </p:pic>
      <p:sp>
        <p:nvSpPr>
          <p:cNvPr id="875" name="TextShape 2"/>
          <p:cNvSpPr txBox="1"/>
          <p:nvPr/>
        </p:nvSpPr>
        <p:spPr>
          <a:xfrm>
            <a:off x="392061" y="1741546"/>
            <a:ext cx="5574090" cy="630949"/>
          </a:xfrm>
          <a:prstGeom prst="rect">
            <a:avLst/>
          </a:prstGeom>
          <a:noFill/>
          <a:ln>
            <a:noFill/>
          </a:ln>
        </p:spPr>
        <p:txBody>
          <a:bodyPr wrap="square" lIns="108847" tIns="54423" rIns="108847" bIns="54423">
            <a:spAutoFit/>
          </a:bodyPr>
          <a:lstStyle/>
          <a:p>
            <a:pPr defTabSz="1105875">
              <a:defRPr/>
            </a:pPr>
            <a:r>
              <a:rPr lang="en-CA" sz="3386" spc="-1" dirty="0">
                <a:solidFill>
                  <a:prstClr val="black"/>
                </a:solidFill>
                <a:latin typeface="Arial"/>
                <a:ea typeface="DejaVu Sans"/>
                <a:cs typeface="DejaVu Sans"/>
              </a:rPr>
              <a:t>Layered BSDF Evaluation</a:t>
            </a:r>
          </a:p>
        </p:txBody>
      </p:sp>
      <p:sp>
        <p:nvSpPr>
          <p:cNvPr id="876" name="TextShape 3"/>
          <p:cNvSpPr txBox="1"/>
          <p:nvPr/>
        </p:nvSpPr>
        <p:spPr>
          <a:xfrm>
            <a:off x="783909" y="4092632"/>
            <a:ext cx="5263821" cy="1450019"/>
          </a:xfrm>
          <a:prstGeom prst="rect">
            <a:avLst/>
          </a:prstGeom>
          <a:noFill/>
          <a:ln>
            <a:noFill/>
          </a:ln>
        </p:spPr>
        <p:txBody>
          <a:bodyPr lIns="108847" tIns="54423" rIns="108847" bIns="54423">
            <a:spAutoFit/>
          </a:bodyPr>
          <a:lstStyle/>
          <a:p>
            <a:pPr marL="261230" indent="-261230" defTabSz="1105875">
              <a:buClr>
                <a:srgbClr val="000000"/>
              </a:buClr>
              <a:buSzPct val="45000"/>
              <a:buFont typeface="Wingdings" charset="2"/>
              <a:buChar char=""/>
              <a:defRPr/>
            </a:pPr>
            <a:r>
              <a:rPr lang="en-CA" sz="2177" spc="-1" dirty="0">
                <a:solidFill>
                  <a:prstClr val="black"/>
                </a:solidFill>
                <a:latin typeface="Arial"/>
                <a:ea typeface="DejaVu Sans"/>
                <a:cs typeface="DejaVu Sans"/>
              </a:rPr>
              <a:t>Path MUST exit with direction</a:t>
            </a:r>
          </a:p>
          <a:p>
            <a:pPr marL="261230" indent="-261230" defTabSz="1105875">
              <a:buClr>
                <a:srgbClr val="000000"/>
              </a:buClr>
              <a:buSzPct val="45000"/>
              <a:buFont typeface="Wingdings" charset="2"/>
              <a:buChar char=""/>
              <a:defRPr/>
            </a:pPr>
            <a:r>
              <a:rPr lang="en-CA" sz="2177" spc="-1" dirty="0">
                <a:solidFill>
                  <a:prstClr val="black"/>
                </a:solidFill>
                <a:latin typeface="Arial"/>
                <a:ea typeface="DejaVu Sans"/>
                <a:cs typeface="DejaVu Sans"/>
              </a:rPr>
              <a:t>Winning strategy:</a:t>
            </a:r>
          </a:p>
          <a:p>
            <a:pPr marL="522461" lvl="1" indent="-261230" defTabSz="1105875">
              <a:buClr>
                <a:srgbClr val="000000"/>
              </a:buClr>
              <a:buSzPct val="45000"/>
              <a:buFont typeface="Wingdings" charset="2"/>
              <a:buChar char=""/>
              <a:defRPr/>
            </a:pPr>
            <a:r>
              <a:rPr lang="en-CA" sz="2177" spc="-1" dirty="0">
                <a:solidFill>
                  <a:prstClr val="black"/>
                </a:solidFill>
                <a:latin typeface="Arial"/>
                <a:ea typeface="DejaVu Sans"/>
                <a:cs typeface="DejaVu Sans"/>
              </a:rPr>
              <a:t>FAST</a:t>
            </a:r>
          </a:p>
          <a:p>
            <a:pPr marL="522461" lvl="1" indent="-261230" defTabSz="1105875">
              <a:buClr>
                <a:srgbClr val="000000"/>
              </a:buClr>
              <a:buSzPct val="45000"/>
              <a:buFont typeface="Wingdings" charset="2"/>
              <a:buChar char=""/>
              <a:defRPr/>
            </a:pPr>
            <a:r>
              <a:rPr lang="en-CA" sz="2177" spc="-1" dirty="0">
                <a:solidFill>
                  <a:prstClr val="black"/>
                </a:solidFill>
                <a:latin typeface="Arial"/>
                <a:ea typeface="DejaVu Sans"/>
                <a:cs typeface="DejaVu Sans"/>
              </a:rPr>
              <a:t>LOW VARIANCE</a:t>
            </a:r>
          </a:p>
        </p:txBody>
      </p:sp>
      <p:grpSp>
        <p:nvGrpSpPr>
          <p:cNvPr id="877" name="Group 4"/>
          <p:cNvGrpSpPr/>
          <p:nvPr/>
        </p:nvGrpSpPr>
        <p:grpSpPr>
          <a:xfrm>
            <a:off x="497861" y="2489539"/>
            <a:ext cx="5132334" cy="990939"/>
            <a:chOff x="411480" y="2058480"/>
            <a:chExt cx="4243680" cy="819360"/>
          </a:xfrm>
        </p:grpSpPr>
        <p:sp>
          <p:nvSpPr>
            <p:cNvPr id="878" name="Freeform 5"/>
            <p:cNvSpPr/>
            <p:nvPr/>
          </p:nvSpPr>
          <p:spPr>
            <a:xfrm>
              <a:off x="411480" y="2058480"/>
              <a:ext cx="4244040" cy="806760"/>
            </a:xfrm>
            <a:custGeom>
              <a:avLst/>
              <a:gdLst/>
              <a:ahLst/>
              <a:cxnLst/>
              <a:rect l="0" t="0" r="r" b="b"/>
              <a:pathLst>
                <a:path w="11789" h="2241">
                  <a:moveTo>
                    <a:pt x="5894" y="2240"/>
                  </a:moveTo>
                  <a:lnTo>
                    <a:pt x="0" y="2240"/>
                  </a:lnTo>
                  <a:lnTo>
                    <a:pt x="0" y="0"/>
                  </a:lnTo>
                  <a:lnTo>
                    <a:pt x="11788" y="0"/>
                  </a:lnTo>
                  <a:lnTo>
                    <a:pt x="11788" y="2240"/>
                  </a:lnTo>
                  <a:lnTo>
                    <a:pt x="5894" y="2240"/>
                  </a:lnTo>
                </a:path>
              </a:pathLst>
            </a:custGeom>
            <a:solidFill>
              <a:srgbClr val="FFFFFF"/>
            </a:solidFill>
            <a:ln w="12600">
              <a:noFill/>
            </a:ln>
          </p:spPr>
        </p:sp>
        <p:sp>
          <p:nvSpPr>
            <p:cNvPr id="879" name="Freeform 6"/>
            <p:cNvSpPr/>
            <p:nvPr/>
          </p:nvSpPr>
          <p:spPr>
            <a:xfrm>
              <a:off x="430560" y="2291400"/>
              <a:ext cx="177840" cy="324000"/>
            </a:xfrm>
            <a:custGeom>
              <a:avLst/>
              <a:gdLst/>
              <a:ahLst/>
              <a:cxnLst/>
              <a:rect l="0" t="0" r="r" b="b"/>
              <a:pathLst>
                <a:path w="494" h="900">
                  <a:moveTo>
                    <a:pt x="311" y="302"/>
                  </a:moveTo>
                  <a:lnTo>
                    <a:pt x="395" y="302"/>
                  </a:lnTo>
                  <a:cubicBezTo>
                    <a:pt x="414" y="302"/>
                    <a:pt x="426" y="302"/>
                    <a:pt x="426" y="280"/>
                  </a:cubicBezTo>
                  <a:cubicBezTo>
                    <a:pt x="426" y="272"/>
                    <a:pt x="414" y="272"/>
                    <a:pt x="398" y="272"/>
                  </a:cubicBezTo>
                  <a:lnTo>
                    <a:pt x="316" y="272"/>
                  </a:lnTo>
                  <a:lnTo>
                    <a:pt x="339" y="157"/>
                  </a:lnTo>
                  <a:cubicBezTo>
                    <a:pt x="342" y="137"/>
                    <a:pt x="356" y="67"/>
                    <a:pt x="361" y="56"/>
                  </a:cubicBezTo>
                  <a:cubicBezTo>
                    <a:pt x="370" y="36"/>
                    <a:pt x="386" y="22"/>
                    <a:pt x="409" y="22"/>
                  </a:cubicBezTo>
                  <a:cubicBezTo>
                    <a:pt x="412" y="22"/>
                    <a:pt x="437" y="22"/>
                    <a:pt x="456" y="39"/>
                  </a:cubicBezTo>
                  <a:cubicBezTo>
                    <a:pt x="412" y="45"/>
                    <a:pt x="403" y="78"/>
                    <a:pt x="403" y="92"/>
                  </a:cubicBezTo>
                  <a:cubicBezTo>
                    <a:pt x="403" y="115"/>
                    <a:pt x="420" y="126"/>
                    <a:pt x="440" y="126"/>
                  </a:cubicBezTo>
                  <a:cubicBezTo>
                    <a:pt x="465" y="126"/>
                    <a:pt x="493" y="106"/>
                    <a:pt x="493" y="67"/>
                  </a:cubicBezTo>
                  <a:cubicBezTo>
                    <a:pt x="493" y="22"/>
                    <a:pt x="448" y="0"/>
                    <a:pt x="409" y="0"/>
                  </a:cubicBezTo>
                  <a:cubicBezTo>
                    <a:pt x="375" y="0"/>
                    <a:pt x="311" y="17"/>
                    <a:pt x="283" y="115"/>
                  </a:cubicBezTo>
                  <a:cubicBezTo>
                    <a:pt x="277" y="137"/>
                    <a:pt x="274" y="146"/>
                    <a:pt x="249" y="272"/>
                  </a:cubicBezTo>
                  <a:lnTo>
                    <a:pt x="182" y="272"/>
                  </a:lnTo>
                  <a:cubicBezTo>
                    <a:pt x="162" y="272"/>
                    <a:pt x="151" y="272"/>
                    <a:pt x="151" y="288"/>
                  </a:cubicBezTo>
                  <a:cubicBezTo>
                    <a:pt x="151" y="302"/>
                    <a:pt x="160" y="302"/>
                    <a:pt x="179" y="302"/>
                  </a:cubicBezTo>
                  <a:lnTo>
                    <a:pt x="244" y="302"/>
                  </a:lnTo>
                  <a:lnTo>
                    <a:pt x="171" y="691"/>
                  </a:lnTo>
                  <a:cubicBezTo>
                    <a:pt x="151" y="787"/>
                    <a:pt x="134" y="876"/>
                    <a:pt x="84" y="876"/>
                  </a:cubicBezTo>
                  <a:cubicBezTo>
                    <a:pt x="81" y="876"/>
                    <a:pt x="56" y="876"/>
                    <a:pt x="36" y="859"/>
                  </a:cubicBezTo>
                  <a:cubicBezTo>
                    <a:pt x="81" y="857"/>
                    <a:pt x="92" y="820"/>
                    <a:pt x="92" y="806"/>
                  </a:cubicBezTo>
                  <a:cubicBezTo>
                    <a:pt x="92" y="784"/>
                    <a:pt x="73" y="770"/>
                    <a:pt x="53" y="770"/>
                  </a:cubicBezTo>
                  <a:cubicBezTo>
                    <a:pt x="28" y="770"/>
                    <a:pt x="0" y="792"/>
                    <a:pt x="0" y="831"/>
                  </a:cubicBezTo>
                  <a:cubicBezTo>
                    <a:pt x="0" y="873"/>
                    <a:pt x="45" y="899"/>
                    <a:pt x="84" y="899"/>
                  </a:cubicBezTo>
                  <a:cubicBezTo>
                    <a:pt x="137" y="899"/>
                    <a:pt x="179" y="840"/>
                    <a:pt x="196" y="803"/>
                  </a:cubicBezTo>
                  <a:cubicBezTo>
                    <a:pt x="227" y="739"/>
                    <a:pt x="249" y="621"/>
                    <a:pt x="252" y="613"/>
                  </a:cubicBezTo>
                  <a:lnTo>
                    <a:pt x="311" y="302"/>
                  </a:lnTo>
                </a:path>
              </a:pathLst>
            </a:custGeom>
            <a:solidFill>
              <a:srgbClr val="000000"/>
            </a:solidFill>
            <a:ln w="12600">
              <a:noFill/>
            </a:ln>
          </p:spPr>
        </p:sp>
        <p:sp>
          <p:nvSpPr>
            <p:cNvPr id="880" name="Freeform 7"/>
            <p:cNvSpPr/>
            <p:nvPr/>
          </p:nvSpPr>
          <p:spPr>
            <a:xfrm>
              <a:off x="603000" y="2484720"/>
              <a:ext cx="100080" cy="113400"/>
            </a:xfrm>
            <a:custGeom>
              <a:avLst/>
              <a:gdLst/>
              <a:ahLst/>
              <a:cxnLst/>
              <a:rect l="0" t="0" r="r" b="b"/>
              <a:pathLst>
                <a:path w="278" h="315">
                  <a:moveTo>
                    <a:pt x="249" y="45"/>
                  </a:moveTo>
                  <a:cubicBezTo>
                    <a:pt x="232" y="50"/>
                    <a:pt x="221" y="64"/>
                    <a:pt x="221" y="78"/>
                  </a:cubicBezTo>
                  <a:cubicBezTo>
                    <a:pt x="221" y="95"/>
                    <a:pt x="235" y="101"/>
                    <a:pt x="244" y="101"/>
                  </a:cubicBezTo>
                  <a:cubicBezTo>
                    <a:pt x="252" y="101"/>
                    <a:pt x="277" y="95"/>
                    <a:pt x="277" y="62"/>
                  </a:cubicBezTo>
                  <a:cubicBezTo>
                    <a:pt x="277" y="14"/>
                    <a:pt x="227" y="0"/>
                    <a:pt x="185" y="0"/>
                  </a:cubicBezTo>
                  <a:cubicBezTo>
                    <a:pt x="76" y="0"/>
                    <a:pt x="56" y="81"/>
                    <a:pt x="56" y="101"/>
                  </a:cubicBezTo>
                  <a:cubicBezTo>
                    <a:pt x="56" y="126"/>
                    <a:pt x="73" y="143"/>
                    <a:pt x="81" y="151"/>
                  </a:cubicBezTo>
                  <a:cubicBezTo>
                    <a:pt x="101" y="165"/>
                    <a:pt x="112" y="168"/>
                    <a:pt x="160" y="176"/>
                  </a:cubicBezTo>
                  <a:cubicBezTo>
                    <a:pt x="174" y="179"/>
                    <a:pt x="218" y="188"/>
                    <a:pt x="218" y="224"/>
                  </a:cubicBezTo>
                  <a:cubicBezTo>
                    <a:pt x="218" y="235"/>
                    <a:pt x="213" y="260"/>
                    <a:pt x="182" y="280"/>
                  </a:cubicBezTo>
                  <a:cubicBezTo>
                    <a:pt x="154" y="294"/>
                    <a:pt x="120" y="294"/>
                    <a:pt x="112" y="294"/>
                  </a:cubicBezTo>
                  <a:cubicBezTo>
                    <a:pt x="84" y="294"/>
                    <a:pt x="45" y="288"/>
                    <a:pt x="28" y="266"/>
                  </a:cubicBezTo>
                  <a:cubicBezTo>
                    <a:pt x="53" y="263"/>
                    <a:pt x="67" y="244"/>
                    <a:pt x="67" y="224"/>
                  </a:cubicBezTo>
                  <a:cubicBezTo>
                    <a:pt x="67" y="207"/>
                    <a:pt x="56" y="199"/>
                    <a:pt x="39" y="199"/>
                  </a:cubicBezTo>
                  <a:cubicBezTo>
                    <a:pt x="20" y="199"/>
                    <a:pt x="0" y="216"/>
                    <a:pt x="0" y="246"/>
                  </a:cubicBezTo>
                  <a:cubicBezTo>
                    <a:pt x="0" y="288"/>
                    <a:pt x="45" y="314"/>
                    <a:pt x="112" y="314"/>
                  </a:cubicBezTo>
                  <a:cubicBezTo>
                    <a:pt x="241" y="314"/>
                    <a:pt x="263" y="227"/>
                    <a:pt x="263" y="199"/>
                  </a:cubicBezTo>
                  <a:cubicBezTo>
                    <a:pt x="263" y="134"/>
                    <a:pt x="193" y="123"/>
                    <a:pt x="168" y="118"/>
                  </a:cubicBezTo>
                  <a:cubicBezTo>
                    <a:pt x="162" y="115"/>
                    <a:pt x="143" y="112"/>
                    <a:pt x="140" y="112"/>
                  </a:cubicBezTo>
                  <a:cubicBezTo>
                    <a:pt x="115" y="106"/>
                    <a:pt x="101" y="92"/>
                    <a:pt x="101" y="78"/>
                  </a:cubicBezTo>
                  <a:cubicBezTo>
                    <a:pt x="101" y="62"/>
                    <a:pt x="115" y="42"/>
                    <a:pt x="129" y="34"/>
                  </a:cubicBezTo>
                  <a:cubicBezTo>
                    <a:pt x="148" y="20"/>
                    <a:pt x="174" y="20"/>
                    <a:pt x="185" y="20"/>
                  </a:cubicBezTo>
                  <a:cubicBezTo>
                    <a:pt x="199" y="20"/>
                    <a:pt x="235" y="22"/>
                    <a:pt x="249" y="45"/>
                  </a:cubicBezTo>
                </a:path>
              </a:pathLst>
            </a:custGeom>
            <a:solidFill>
              <a:srgbClr val="000000"/>
            </a:solidFill>
            <a:ln w="12600">
              <a:noFill/>
            </a:ln>
          </p:spPr>
        </p:sp>
        <p:sp>
          <p:nvSpPr>
            <p:cNvPr id="881" name="Freeform 8"/>
            <p:cNvSpPr/>
            <p:nvPr/>
          </p:nvSpPr>
          <p:spPr>
            <a:xfrm>
              <a:off x="771480" y="227520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882" name="Freeform 9"/>
            <p:cNvSpPr/>
            <p:nvPr/>
          </p:nvSpPr>
          <p:spPr>
            <a:xfrm>
              <a:off x="878040" y="238392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883" name="Freeform 10"/>
            <p:cNvSpPr/>
            <p:nvPr/>
          </p:nvSpPr>
          <p:spPr>
            <a:xfrm>
              <a:off x="1105920" y="242928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6"/>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8"/>
                    <a:pt x="120" y="342"/>
                    <a:pt x="129" y="322"/>
                  </a:cubicBezTo>
                  <a:cubicBezTo>
                    <a:pt x="134" y="305"/>
                    <a:pt x="160" y="244"/>
                    <a:pt x="162" y="235"/>
                  </a:cubicBezTo>
                  <a:cubicBezTo>
                    <a:pt x="165" y="227"/>
                    <a:pt x="168" y="218"/>
                    <a:pt x="168" y="213"/>
                  </a:cubicBezTo>
                  <a:cubicBezTo>
                    <a:pt x="168" y="179"/>
                    <a:pt x="140" y="154"/>
                    <a:pt x="101" y="154"/>
                  </a:cubicBezTo>
                  <a:cubicBezTo>
                    <a:pt x="31" y="154"/>
                    <a:pt x="0" y="249"/>
                    <a:pt x="0" y="260"/>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000000"/>
            </a:solidFill>
            <a:ln w="12600">
              <a:noFill/>
            </a:ln>
          </p:spPr>
        </p:sp>
        <p:sp>
          <p:nvSpPr>
            <p:cNvPr id="884" name="Freeform 11"/>
            <p:cNvSpPr/>
            <p:nvPr/>
          </p:nvSpPr>
          <p:spPr>
            <a:xfrm>
              <a:off x="1243080" y="2503080"/>
              <a:ext cx="42840" cy="107280"/>
            </a:xfrm>
            <a:custGeom>
              <a:avLst/>
              <a:gdLst/>
              <a:ahLst/>
              <a:cxnLst/>
              <a:rect l="0" t="0" r="r" b="b"/>
              <a:pathLst>
                <a:path w="119" h="298">
                  <a:moveTo>
                    <a:pt x="118" y="104"/>
                  </a:moveTo>
                  <a:cubicBezTo>
                    <a:pt x="118" y="39"/>
                    <a:pt x="92" y="0"/>
                    <a:pt x="53" y="0"/>
                  </a:cubicBezTo>
                  <a:cubicBezTo>
                    <a:pt x="20" y="0"/>
                    <a:pt x="0" y="25"/>
                    <a:pt x="0" y="53"/>
                  </a:cubicBezTo>
                  <a:cubicBezTo>
                    <a:pt x="0" y="78"/>
                    <a:pt x="20" y="106"/>
                    <a:pt x="53" y="106"/>
                  </a:cubicBezTo>
                  <a:cubicBezTo>
                    <a:pt x="64" y="106"/>
                    <a:pt x="78" y="101"/>
                    <a:pt x="90" y="92"/>
                  </a:cubicBezTo>
                  <a:cubicBezTo>
                    <a:pt x="92" y="90"/>
                    <a:pt x="92" y="90"/>
                    <a:pt x="92" y="90"/>
                  </a:cubicBezTo>
                  <a:cubicBezTo>
                    <a:pt x="95" y="90"/>
                    <a:pt x="95" y="90"/>
                    <a:pt x="95" y="104"/>
                  </a:cubicBezTo>
                  <a:cubicBezTo>
                    <a:pt x="95" y="179"/>
                    <a:pt x="62" y="238"/>
                    <a:pt x="28" y="272"/>
                  </a:cubicBezTo>
                  <a:cubicBezTo>
                    <a:pt x="17" y="280"/>
                    <a:pt x="17" y="283"/>
                    <a:pt x="17" y="286"/>
                  </a:cubicBezTo>
                  <a:cubicBezTo>
                    <a:pt x="17" y="294"/>
                    <a:pt x="22" y="297"/>
                    <a:pt x="25" y="297"/>
                  </a:cubicBezTo>
                  <a:cubicBezTo>
                    <a:pt x="36" y="297"/>
                    <a:pt x="118" y="221"/>
                    <a:pt x="118" y="104"/>
                  </a:cubicBezTo>
                </a:path>
              </a:pathLst>
            </a:custGeom>
            <a:solidFill>
              <a:srgbClr val="000000"/>
            </a:solidFill>
            <a:ln w="12600">
              <a:noFill/>
            </a:ln>
          </p:spPr>
        </p:sp>
        <p:sp>
          <p:nvSpPr>
            <p:cNvPr id="885" name="Freeform 12"/>
            <p:cNvSpPr/>
            <p:nvPr/>
          </p:nvSpPr>
          <p:spPr>
            <a:xfrm>
              <a:off x="1374120" y="238392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886" name="Freeform 13"/>
            <p:cNvSpPr/>
            <p:nvPr/>
          </p:nvSpPr>
          <p:spPr>
            <a:xfrm>
              <a:off x="1605960" y="2484720"/>
              <a:ext cx="117360" cy="113400"/>
            </a:xfrm>
            <a:custGeom>
              <a:avLst/>
              <a:gdLst/>
              <a:ahLst/>
              <a:cxnLst/>
              <a:rect l="0" t="0" r="r" b="b"/>
              <a:pathLst>
                <a:path w="326" h="315">
                  <a:moveTo>
                    <a:pt x="325" y="120"/>
                  </a:moveTo>
                  <a:cubicBezTo>
                    <a:pt x="325" y="45"/>
                    <a:pt x="269" y="0"/>
                    <a:pt x="199" y="0"/>
                  </a:cubicBezTo>
                  <a:cubicBezTo>
                    <a:pt x="98" y="0"/>
                    <a:pt x="0" y="98"/>
                    <a:pt x="0" y="193"/>
                  </a:cubicBezTo>
                  <a:cubicBezTo>
                    <a:pt x="0" y="260"/>
                    <a:pt x="50" y="314"/>
                    <a:pt x="126" y="314"/>
                  </a:cubicBezTo>
                  <a:cubicBezTo>
                    <a:pt x="227" y="314"/>
                    <a:pt x="325" y="221"/>
                    <a:pt x="325" y="120"/>
                  </a:cubicBezTo>
                  <a:moveTo>
                    <a:pt x="126" y="294"/>
                  </a:moveTo>
                  <a:cubicBezTo>
                    <a:pt x="92" y="294"/>
                    <a:pt x="59" y="272"/>
                    <a:pt x="59" y="216"/>
                  </a:cubicBezTo>
                  <a:cubicBezTo>
                    <a:pt x="59" y="188"/>
                    <a:pt x="70" y="120"/>
                    <a:pt x="98" y="81"/>
                  </a:cubicBezTo>
                  <a:cubicBezTo>
                    <a:pt x="129" y="36"/>
                    <a:pt x="168" y="20"/>
                    <a:pt x="199" y="20"/>
                  </a:cubicBezTo>
                  <a:cubicBezTo>
                    <a:pt x="238" y="20"/>
                    <a:pt x="269" y="45"/>
                    <a:pt x="269" y="98"/>
                  </a:cubicBezTo>
                  <a:cubicBezTo>
                    <a:pt x="269" y="112"/>
                    <a:pt x="260" y="182"/>
                    <a:pt x="230" y="230"/>
                  </a:cubicBezTo>
                  <a:cubicBezTo>
                    <a:pt x="204" y="272"/>
                    <a:pt x="162" y="294"/>
                    <a:pt x="126" y="294"/>
                  </a:cubicBezTo>
                </a:path>
              </a:pathLst>
            </a:custGeom>
            <a:solidFill>
              <a:srgbClr val="000000"/>
            </a:solidFill>
            <a:ln w="12600">
              <a:noFill/>
            </a:ln>
          </p:spPr>
        </p:sp>
        <p:sp>
          <p:nvSpPr>
            <p:cNvPr id="887" name="Freeform 14"/>
            <p:cNvSpPr/>
            <p:nvPr/>
          </p:nvSpPr>
          <p:spPr>
            <a:xfrm>
              <a:off x="1768320" y="227520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sp>
          <p:nvSpPr>
            <p:cNvPr id="888" name="Freeform 15"/>
            <p:cNvSpPr/>
            <p:nvPr/>
          </p:nvSpPr>
          <p:spPr>
            <a:xfrm>
              <a:off x="2004120" y="2410200"/>
              <a:ext cx="237240" cy="83880"/>
            </a:xfrm>
            <a:custGeom>
              <a:avLst/>
              <a:gdLst/>
              <a:ahLst/>
              <a:cxnLst/>
              <a:rect l="0" t="0" r="r" b="b"/>
              <a:pathLst>
                <a:path w="659" h="233">
                  <a:moveTo>
                    <a:pt x="624" y="39"/>
                  </a:moveTo>
                  <a:cubicBezTo>
                    <a:pt x="638" y="39"/>
                    <a:pt x="658" y="39"/>
                    <a:pt x="658" y="20"/>
                  </a:cubicBezTo>
                  <a:cubicBezTo>
                    <a:pt x="658" y="0"/>
                    <a:pt x="638" y="0"/>
                    <a:pt x="624" y="0"/>
                  </a:cubicBezTo>
                  <a:lnTo>
                    <a:pt x="34" y="0"/>
                  </a:lnTo>
                  <a:cubicBezTo>
                    <a:pt x="20" y="0"/>
                    <a:pt x="0" y="0"/>
                    <a:pt x="0" y="20"/>
                  </a:cubicBezTo>
                  <a:cubicBezTo>
                    <a:pt x="0" y="39"/>
                    <a:pt x="20" y="39"/>
                    <a:pt x="34" y="39"/>
                  </a:cubicBezTo>
                  <a:lnTo>
                    <a:pt x="624" y="39"/>
                  </a:lnTo>
                  <a:moveTo>
                    <a:pt x="624" y="232"/>
                  </a:moveTo>
                  <a:cubicBezTo>
                    <a:pt x="638" y="232"/>
                    <a:pt x="658" y="232"/>
                    <a:pt x="658" y="213"/>
                  </a:cubicBezTo>
                  <a:cubicBezTo>
                    <a:pt x="658" y="193"/>
                    <a:pt x="638" y="193"/>
                    <a:pt x="624" y="193"/>
                  </a:cubicBezTo>
                  <a:lnTo>
                    <a:pt x="34" y="193"/>
                  </a:lnTo>
                  <a:cubicBezTo>
                    <a:pt x="20" y="193"/>
                    <a:pt x="0" y="193"/>
                    <a:pt x="0" y="213"/>
                  </a:cubicBezTo>
                  <a:cubicBezTo>
                    <a:pt x="0" y="232"/>
                    <a:pt x="20" y="232"/>
                    <a:pt x="34" y="232"/>
                  </a:cubicBezTo>
                  <a:lnTo>
                    <a:pt x="624" y="232"/>
                  </a:lnTo>
                </a:path>
              </a:pathLst>
            </a:custGeom>
            <a:solidFill>
              <a:srgbClr val="000000"/>
            </a:solidFill>
            <a:ln w="12600">
              <a:noFill/>
            </a:ln>
          </p:spPr>
        </p:sp>
        <p:sp>
          <p:nvSpPr>
            <p:cNvPr id="889" name="Freeform 16"/>
            <p:cNvSpPr/>
            <p:nvPr/>
          </p:nvSpPr>
          <p:spPr>
            <a:xfrm>
              <a:off x="2378160" y="2058480"/>
              <a:ext cx="315720" cy="788400"/>
            </a:xfrm>
            <a:custGeom>
              <a:avLst/>
              <a:gdLst/>
              <a:ahLst/>
              <a:cxnLst/>
              <a:rect l="0" t="0" r="r" b="b"/>
              <a:pathLst>
                <a:path w="877" h="2190">
                  <a:moveTo>
                    <a:pt x="48" y="2144"/>
                  </a:moveTo>
                  <a:cubicBezTo>
                    <a:pt x="78" y="2142"/>
                    <a:pt x="95" y="2122"/>
                    <a:pt x="95" y="2097"/>
                  </a:cubicBezTo>
                  <a:cubicBezTo>
                    <a:pt x="95" y="2063"/>
                    <a:pt x="70" y="2049"/>
                    <a:pt x="48" y="2049"/>
                  </a:cubicBezTo>
                  <a:cubicBezTo>
                    <a:pt x="25" y="2049"/>
                    <a:pt x="0" y="2063"/>
                    <a:pt x="0" y="2097"/>
                  </a:cubicBezTo>
                  <a:cubicBezTo>
                    <a:pt x="0" y="2147"/>
                    <a:pt x="50" y="2189"/>
                    <a:pt x="109" y="2189"/>
                  </a:cubicBezTo>
                  <a:cubicBezTo>
                    <a:pt x="260" y="2189"/>
                    <a:pt x="316" y="1960"/>
                    <a:pt x="386" y="1674"/>
                  </a:cubicBezTo>
                  <a:cubicBezTo>
                    <a:pt x="462" y="1361"/>
                    <a:pt x="526" y="1047"/>
                    <a:pt x="580" y="731"/>
                  </a:cubicBezTo>
                  <a:cubicBezTo>
                    <a:pt x="616" y="521"/>
                    <a:pt x="652" y="325"/>
                    <a:pt x="686" y="196"/>
                  </a:cubicBezTo>
                  <a:cubicBezTo>
                    <a:pt x="697" y="148"/>
                    <a:pt x="731" y="22"/>
                    <a:pt x="770" y="22"/>
                  </a:cubicBezTo>
                  <a:cubicBezTo>
                    <a:pt x="801" y="22"/>
                    <a:pt x="826" y="39"/>
                    <a:pt x="829" y="45"/>
                  </a:cubicBezTo>
                  <a:cubicBezTo>
                    <a:pt x="798" y="48"/>
                    <a:pt x="781" y="67"/>
                    <a:pt x="781" y="92"/>
                  </a:cubicBezTo>
                  <a:cubicBezTo>
                    <a:pt x="781" y="126"/>
                    <a:pt x="804" y="140"/>
                    <a:pt x="826" y="140"/>
                  </a:cubicBezTo>
                  <a:cubicBezTo>
                    <a:pt x="851" y="140"/>
                    <a:pt x="876" y="126"/>
                    <a:pt x="876" y="92"/>
                  </a:cubicBezTo>
                  <a:cubicBezTo>
                    <a:pt x="876" y="39"/>
                    <a:pt x="823" y="0"/>
                    <a:pt x="767" y="0"/>
                  </a:cubicBezTo>
                  <a:cubicBezTo>
                    <a:pt x="694" y="0"/>
                    <a:pt x="638" y="106"/>
                    <a:pt x="582" y="308"/>
                  </a:cubicBezTo>
                  <a:cubicBezTo>
                    <a:pt x="580" y="319"/>
                    <a:pt x="445" y="815"/>
                    <a:pt x="339" y="1459"/>
                  </a:cubicBezTo>
                  <a:cubicBezTo>
                    <a:pt x="311" y="1610"/>
                    <a:pt x="283" y="1772"/>
                    <a:pt x="252" y="1909"/>
                  </a:cubicBezTo>
                  <a:cubicBezTo>
                    <a:pt x="232" y="1982"/>
                    <a:pt x="188" y="2167"/>
                    <a:pt x="106" y="2167"/>
                  </a:cubicBezTo>
                  <a:cubicBezTo>
                    <a:pt x="73" y="2167"/>
                    <a:pt x="48" y="2144"/>
                    <a:pt x="48" y="2144"/>
                  </a:cubicBezTo>
                </a:path>
              </a:pathLst>
            </a:custGeom>
            <a:solidFill>
              <a:srgbClr val="000000"/>
            </a:solidFill>
            <a:ln w="12600">
              <a:noFill/>
            </a:ln>
          </p:spPr>
        </p:sp>
        <p:sp>
          <p:nvSpPr>
            <p:cNvPr id="890" name="Freeform 17"/>
            <p:cNvSpPr/>
            <p:nvPr/>
          </p:nvSpPr>
          <p:spPr>
            <a:xfrm>
              <a:off x="2564640" y="2694240"/>
              <a:ext cx="196920" cy="183960"/>
            </a:xfrm>
            <a:custGeom>
              <a:avLst/>
              <a:gdLst/>
              <a:ahLst/>
              <a:cxnLst/>
              <a:rect l="0" t="0" r="r" b="b"/>
              <a:pathLst>
                <a:path w="547" h="511">
                  <a:moveTo>
                    <a:pt x="246" y="0"/>
                  </a:moveTo>
                  <a:cubicBezTo>
                    <a:pt x="210" y="0"/>
                    <a:pt x="148" y="6"/>
                    <a:pt x="87" y="36"/>
                  </a:cubicBezTo>
                  <a:cubicBezTo>
                    <a:pt x="14" y="73"/>
                    <a:pt x="0" y="126"/>
                    <a:pt x="0" y="132"/>
                  </a:cubicBezTo>
                  <a:cubicBezTo>
                    <a:pt x="0" y="137"/>
                    <a:pt x="6" y="137"/>
                    <a:pt x="8" y="137"/>
                  </a:cubicBezTo>
                  <a:cubicBezTo>
                    <a:pt x="20" y="137"/>
                    <a:pt x="56" y="126"/>
                    <a:pt x="64" y="101"/>
                  </a:cubicBezTo>
                  <a:cubicBezTo>
                    <a:pt x="73" y="73"/>
                    <a:pt x="81" y="48"/>
                    <a:pt x="193" y="42"/>
                  </a:cubicBezTo>
                  <a:cubicBezTo>
                    <a:pt x="185" y="196"/>
                    <a:pt x="143" y="347"/>
                    <a:pt x="81" y="490"/>
                  </a:cubicBezTo>
                  <a:cubicBezTo>
                    <a:pt x="78" y="498"/>
                    <a:pt x="78" y="501"/>
                    <a:pt x="78" y="501"/>
                  </a:cubicBezTo>
                  <a:cubicBezTo>
                    <a:pt x="78" y="507"/>
                    <a:pt x="81" y="510"/>
                    <a:pt x="87" y="510"/>
                  </a:cubicBezTo>
                  <a:cubicBezTo>
                    <a:pt x="98" y="510"/>
                    <a:pt x="129" y="496"/>
                    <a:pt x="140" y="476"/>
                  </a:cubicBezTo>
                  <a:cubicBezTo>
                    <a:pt x="140" y="476"/>
                    <a:pt x="160" y="434"/>
                    <a:pt x="179" y="375"/>
                  </a:cubicBezTo>
                  <a:cubicBezTo>
                    <a:pt x="238" y="218"/>
                    <a:pt x="249" y="92"/>
                    <a:pt x="255" y="42"/>
                  </a:cubicBezTo>
                  <a:lnTo>
                    <a:pt x="300" y="42"/>
                  </a:lnTo>
                  <a:cubicBezTo>
                    <a:pt x="347" y="42"/>
                    <a:pt x="482" y="53"/>
                    <a:pt x="482" y="140"/>
                  </a:cubicBezTo>
                  <a:cubicBezTo>
                    <a:pt x="482" y="204"/>
                    <a:pt x="423" y="286"/>
                    <a:pt x="283" y="288"/>
                  </a:cubicBezTo>
                  <a:cubicBezTo>
                    <a:pt x="269" y="288"/>
                    <a:pt x="258" y="288"/>
                    <a:pt x="235" y="302"/>
                  </a:cubicBezTo>
                  <a:cubicBezTo>
                    <a:pt x="221" y="314"/>
                    <a:pt x="218" y="322"/>
                    <a:pt x="218" y="325"/>
                  </a:cubicBezTo>
                  <a:cubicBezTo>
                    <a:pt x="218" y="330"/>
                    <a:pt x="224" y="330"/>
                    <a:pt x="232" y="330"/>
                  </a:cubicBezTo>
                  <a:cubicBezTo>
                    <a:pt x="300" y="330"/>
                    <a:pt x="386" y="305"/>
                    <a:pt x="448" y="260"/>
                  </a:cubicBezTo>
                  <a:cubicBezTo>
                    <a:pt x="532" y="202"/>
                    <a:pt x="546" y="140"/>
                    <a:pt x="546" y="109"/>
                  </a:cubicBezTo>
                  <a:cubicBezTo>
                    <a:pt x="546" y="22"/>
                    <a:pt x="426" y="0"/>
                    <a:pt x="353" y="0"/>
                  </a:cubicBezTo>
                  <a:lnTo>
                    <a:pt x="246" y="0"/>
                  </a:lnTo>
                </a:path>
              </a:pathLst>
            </a:custGeom>
            <a:solidFill>
              <a:srgbClr val="000000"/>
            </a:solidFill>
            <a:ln w="12600">
              <a:noFill/>
            </a:ln>
          </p:spPr>
        </p:sp>
        <p:sp>
          <p:nvSpPr>
            <p:cNvPr id="891" name="Freeform 18"/>
            <p:cNvSpPr/>
            <p:nvPr/>
          </p:nvSpPr>
          <p:spPr>
            <a:xfrm>
              <a:off x="2795400" y="2665080"/>
              <a:ext cx="86040" cy="130320"/>
            </a:xfrm>
            <a:custGeom>
              <a:avLst/>
              <a:gdLst/>
              <a:ahLst/>
              <a:cxnLst/>
              <a:rect l="0" t="0" r="r" b="b"/>
              <a:pathLst>
                <a:path w="239" h="362">
                  <a:moveTo>
                    <a:pt x="126" y="140"/>
                  </a:moveTo>
                  <a:cubicBezTo>
                    <a:pt x="59" y="154"/>
                    <a:pt x="0" y="210"/>
                    <a:pt x="0" y="272"/>
                  </a:cubicBezTo>
                  <a:cubicBezTo>
                    <a:pt x="0" y="328"/>
                    <a:pt x="50" y="361"/>
                    <a:pt x="104" y="361"/>
                  </a:cubicBezTo>
                  <a:cubicBezTo>
                    <a:pt x="162" y="361"/>
                    <a:pt x="218" y="302"/>
                    <a:pt x="218" y="224"/>
                  </a:cubicBezTo>
                  <a:cubicBezTo>
                    <a:pt x="218" y="171"/>
                    <a:pt x="190" y="143"/>
                    <a:pt x="160" y="115"/>
                  </a:cubicBezTo>
                  <a:cubicBezTo>
                    <a:pt x="146" y="101"/>
                    <a:pt x="106" y="62"/>
                    <a:pt x="106" y="42"/>
                  </a:cubicBezTo>
                  <a:cubicBezTo>
                    <a:pt x="106" y="36"/>
                    <a:pt x="112" y="22"/>
                    <a:pt x="132" y="22"/>
                  </a:cubicBezTo>
                  <a:cubicBezTo>
                    <a:pt x="148" y="22"/>
                    <a:pt x="165" y="28"/>
                    <a:pt x="179" y="36"/>
                  </a:cubicBezTo>
                  <a:cubicBezTo>
                    <a:pt x="182" y="39"/>
                    <a:pt x="207" y="50"/>
                    <a:pt x="216" y="50"/>
                  </a:cubicBezTo>
                  <a:cubicBezTo>
                    <a:pt x="227" y="50"/>
                    <a:pt x="238" y="42"/>
                    <a:pt x="238" y="28"/>
                  </a:cubicBezTo>
                  <a:cubicBezTo>
                    <a:pt x="238" y="14"/>
                    <a:pt x="232" y="11"/>
                    <a:pt x="202" y="6"/>
                  </a:cubicBezTo>
                  <a:cubicBezTo>
                    <a:pt x="179" y="3"/>
                    <a:pt x="160" y="0"/>
                    <a:pt x="146" y="0"/>
                  </a:cubicBezTo>
                  <a:cubicBezTo>
                    <a:pt x="98" y="0"/>
                    <a:pt x="87" y="31"/>
                    <a:pt x="87" y="50"/>
                  </a:cubicBezTo>
                  <a:cubicBezTo>
                    <a:pt x="87" y="81"/>
                    <a:pt x="109" y="118"/>
                    <a:pt x="126" y="140"/>
                  </a:cubicBezTo>
                  <a:moveTo>
                    <a:pt x="137" y="154"/>
                  </a:moveTo>
                  <a:cubicBezTo>
                    <a:pt x="162" y="190"/>
                    <a:pt x="176" y="216"/>
                    <a:pt x="176" y="244"/>
                  </a:cubicBezTo>
                  <a:cubicBezTo>
                    <a:pt x="176" y="291"/>
                    <a:pt x="146" y="344"/>
                    <a:pt x="104" y="344"/>
                  </a:cubicBezTo>
                  <a:cubicBezTo>
                    <a:pt x="87" y="344"/>
                    <a:pt x="42" y="339"/>
                    <a:pt x="42" y="283"/>
                  </a:cubicBezTo>
                  <a:cubicBezTo>
                    <a:pt x="42" y="244"/>
                    <a:pt x="64" y="168"/>
                    <a:pt x="137" y="154"/>
                  </a:cubicBezTo>
                </a:path>
              </a:pathLst>
            </a:custGeom>
            <a:solidFill>
              <a:srgbClr val="000000"/>
            </a:solidFill>
            <a:ln w="12600">
              <a:noFill/>
            </a:ln>
          </p:spPr>
        </p:sp>
        <p:sp>
          <p:nvSpPr>
            <p:cNvPr id="892" name="Freeform 19"/>
            <p:cNvSpPr/>
            <p:nvPr/>
          </p:nvSpPr>
          <p:spPr>
            <a:xfrm>
              <a:off x="3011040" y="2291400"/>
              <a:ext cx="177840" cy="324000"/>
            </a:xfrm>
            <a:custGeom>
              <a:avLst/>
              <a:gdLst/>
              <a:ahLst/>
              <a:cxnLst/>
              <a:rect l="0" t="0" r="r" b="b"/>
              <a:pathLst>
                <a:path w="494" h="900">
                  <a:moveTo>
                    <a:pt x="311" y="302"/>
                  </a:moveTo>
                  <a:lnTo>
                    <a:pt x="395" y="302"/>
                  </a:lnTo>
                  <a:cubicBezTo>
                    <a:pt x="414" y="302"/>
                    <a:pt x="426" y="302"/>
                    <a:pt x="426" y="280"/>
                  </a:cubicBezTo>
                  <a:cubicBezTo>
                    <a:pt x="426" y="272"/>
                    <a:pt x="414" y="272"/>
                    <a:pt x="398" y="272"/>
                  </a:cubicBezTo>
                  <a:lnTo>
                    <a:pt x="316" y="272"/>
                  </a:lnTo>
                  <a:lnTo>
                    <a:pt x="339" y="157"/>
                  </a:lnTo>
                  <a:cubicBezTo>
                    <a:pt x="342" y="137"/>
                    <a:pt x="356" y="67"/>
                    <a:pt x="361" y="56"/>
                  </a:cubicBezTo>
                  <a:cubicBezTo>
                    <a:pt x="370" y="36"/>
                    <a:pt x="386" y="22"/>
                    <a:pt x="409" y="22"/>
                  </a:cubicBezTo>
                  <a:cubicBezTo>
                    <a:pt x="412" y="22"/>
                    <a:pt x="437" y="22"/>
                    <a:pt x="456" y="39"/>
                  </a:cubicBezTo>
                  <a:cubicBezTo>
                    <a:pt x="412" y="45"/>
                    <a:pt x="403" y="78"/>
                    <a:pt x="403" y="92"/>
                  </a:cubicBezTo>
                  <a:cubicBezTo>
                    <a:pt x="403" y="115"/>
                    <a:pt x="420" y="126"/>
                    <a:pt x="440" y="126"/>
                  </a:cubicBezTo>
                  <a:cubicBezTo>
                    <a:pt x="465" y="126"/>
                    <a:pt x="493" y="106"/>
                    <a:pt x="493" y="67"/>
                  </a:cubicBezTo>
                  <a:cubicBezTo>
                    <a:pt x="493" y="22"/>
                    <a:pt x="448" y="0"/>
                    <a:pt x="409" y="0"/>
                  </a:cubicBezTo>
                  <a:cubicBezTo>
                    <a:pt x="375" y="0"/>
                    <a:pt x="311" y="17"/>
                    <a:pt x="283" y="115"/>
                  </a:cubicBezTo>
                  <a:cubicBezTo>
                    <a:pt x="277" y="137"/>
                    <a:pt x="274" y="146"/>
                    <a:pt x="249" y="272"/>
                  </a:cubicBezTo>
                  <a:lnTo>
                    <a:pt x="182" y="272"/>
                  </a:lnTo>
                  <a:cubicBezTo>
                    <a:pt x="162" y="272"/>
                    <a:pt x="151" y="272"/>
                    <a:pt x="151" y="288"/>
                  </a:cubicBezTo>
                  <a:cubicBezTo>
                    <a:pt x="151" y="302"/>
                    <a:pt x="160" y="302"/>
                    <a:pt x="179" y="302"/>
                  </a:cubicBezTo>
                  <a:lnTo>
                    <a:pt x="244" y="302"/>
                  </a:lnTo>
                  <a:lnTo>
                    <a:pt x="171" y="691"/>
                  </a:lnTo>
                  <a:cubicBezTo>
                    <a:pt x="151" y="787"/>
                    <a:pt x="134" y="876"/>
                    <a:pt x="84" y="876"/>
                  </a:cubicBezTo>
                  <a:cubicBezTo>
                    <a:pt x="81" y="876"/>
                    <a:pt x="56" y="876"/>
                    <a:pt x="36" y="859"/>
                  </a:cubicBezTo>
                  <a:cubicBezTo>
                    <a:pt x="81" y="857"/>
                    <a:pt x="92" y="820"/>
                    <a:pt x="92" y="806"/>
                  </a:cubicBezTo>
                  <a:cubicBezTo>
                    <a:pt x="92" y="784"/>
                    <a:pt x="73" y="770"/>
                    <a:pt x="53" y="770"/>
                  </a:cubicBezTo>
                  <a:cubicBezTo>
                    <a:pt x="28" y="770"/>
                    <a:pt x="0" y="792"/>
                    <a:pt x="0" y="831"/>
                  </a:cubicBezTo>
                  <a:cubicBezTo>
                    <a:pt x="0" y="873"/>
                    <a:pt x="45" y="899"/>
                    <a:pt x="84" y="899"/>
                  </a:cubicBezTo>
                  <a:cubicBezTo>
                    <a:pt x="137" y="899"/>
                    <a:pt x="179" y="840"/>
                    <a:pt x="196" y="803"/>
                  </a:cubicBezTo>
                  <a:cubicBezTo>
                    <a:pt x="227" y="739"/>
                    <a:pt x="249" y="621"/>
                    <a:pt x="252" y="613"/>
                  </a:cubicBezTo>
                  <a:lnTo>
                    <a:pt x="311" y="302"/>
                  </a:lnTo>
                </a:path>
              </a:pathLst>
            </a:custGeom>
            <a:solidFill>
              <a:srgbClr val="000000"/>
            </a:solidFill>
            <a:ln w="12600">
              <a:noFill/>
            </a:ln>
          </p:spPr>
        </p:sp>
        <p:sp>
          <p:nvSpPr>
            <p:cNvPr id="893" name="Freeform 20"/>
            <p:cNvSpPr/>
            <p:nvPr/>
          </p:nvSpPr>
          <p:spPr>
            <a:xfrm>
              <a:off x="3238920" y="227520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894" name="Freeform 21"/>
            <p:cNvSpPr/>
            <p:nvPr/>
          </p:nvSpPr>
          <p:spPr>
            <a:xfrm>
              <a:off x="3385080" y="2326680"/>
              <a:ext cx="129240" cy="12600"/>
            </a:xfrm>
            <a:custGeom>
              <a:avLst/>
              <a:gdLst/>
              <a:ahLst/>
              <a:cxnLst/>
              <a:rect l="0" t="0" r="r" b="b"/>
              <a:pathLst>
                <a:path w="359" h="35">
                  <a:moveTo>
                    <a:pt x="358" y="34"/>
                  </a:moveTo>
                  <a:lnTo>
                    <a:pt x="358" y="0"/>
                  </a:lnTo>
                  <a:lnTo>
                    <a:pt x="0" y="0"/>
                  </a:lnTo>
                  <a:lnTo>
                    <a:pt x="0" y="34"/>
                  </a:lnTo>
                  <a:lnTo>
                    <a:pt x="358" y="34"/>
                  </a:lnTo>
                </a:path>
              </a:pathLst>
            </a:custGeom>
            <a:solidFill>
              <a:srgbClr val="000000"/>
            </a:solidFill>
            <a:ln w="12600">
              <a:noFill/>
            </a:ln>
          </p:spPr>
        </p:sp>
        <p:sp>
          <p:nvSpPr>
            <p:cNvPr id="895" name="Freeform 22"/>
            <p:cNvSpPr/>
            <p:nvPr/>
          </p:nvSpPr>
          <p:spPr>
            <a:xfrm>
              <a:off x="3349800" y="2382840"/>
              <a:ext cx="200880" cy="158760"/>
            </a:xfrm>
            <a:custGeom>
              <a:avLst/>
              <a:gdLst/>
              <a:ahLst/>
              <a:cxnLst/>
              <a:rect l="0" t="0" r="r" b="b"/>
              <a:pathLst>
                <a:path w="558" h="441">
                  <a:moveTo>
                    <a:pt x="319" y="196"/>
                  </a:moveTo>
                  <a:lnTo>
                    <a:pt x="437" y="67"/>
                  </a:lnTo>
                  <a:cubicBezTo>
                    <a:pt x="448" y="53"/>
                    <a:pt x="454" y="48"/>
                    <a:pt x="538" y="48"/>
                  </a:cubicBezTo>
                  <a:lnTo>
                    <a:pt x="538" y="0"/>
                  </a:lnTo>
                  <a:cubicBezTo>
                    <a:pt x="501" y="3"/>
                    <a:pt x="451" y="3"/>
                    <a:pt x="445" y="3"/>
                  </a:cubicBezTo>
                  <a:cubicBezTo>
                    <a:pt x="420" y="3"/>
                    <a:pt x="372" y="0"/>
                    <a:pt x="344" y="0"/>
                  </a:cubicBezTo>
                  <a:lnTo>
                    <a:pt x="344" y="48"/>
                  </a:lnTo>
                  <a:cubicBezTo>
                    <a:pt x="358" y="48"/>
                    <a:pt x="370" y="48"/>
                    <a:pt x="381" y="56"/>
                  </a:cubicBezTo>
                  <a:cubicBezTo>
                    <a:pt x="378" y="62"/>
                    <a:pt x="378" y="64"/>
                    <a:pt x="375" y="67"/>
                  </a:cubicBezTo>
                  <a:lnTo>
                    <a:pt x="291" y="160"/>
                  </a:lnTo>
                  <a:lnTo>
                    <a:pt x="193" y="48"/>
                  </a:lnTo>
                  <a:lnTo>
                    <a:pt x="232" y="48"/>
                  </a:lnTo>
                  <a:lnTo>
                    <a:pt x="232" y="0"/>
                  </a:lnTo>
                  <a:cubicBezTo>
                    <a:pt x="207" y="0"/>
                    <a:pt x="146" y="3"/>
                    <a:pt x="115" y="3"/>
                  </a:cubicBezTo>
                  <a:cubicBezTo>
                    <a:pt x="81" y="3"/>
                    <a:pt x="36" y="0"/>
                    <a:pt x="6" y="0"/>
                  </a:cubicBezTo>
                  <a:lnTo>
                    <a:pt x="6" y="48"/>
                  </a:lnTo>
                  <a:lnTo>
                    <a:pt x="76" y="48"/>
                  </a:lnTo>
                  <a:lnTo>
                    <a:pt x="230" y="230"/>
                  </a:lnTo>
                  <a:lnTo>
                    <a:pt x="101" y="375"/>
                  </a:lnTo>
                  <a:cubicBezTo>
                    <a:pt x="84" y="392"/>
                    <a:pt x="48" y="392"/>
                    <a:pt x="0" y="392"/>
                  </a:cubicBezTo>
                  <a:lnTo>
                    <a:pt x="0" y="440"/>
                  </a:lnTo>
                  <a:cubicBezTo>
                    <a:pt x="34" y="437"/>
                    <a:pt x="87" y="437"/>
                    <a:pt x="90" y="437"/>
                  </a:cubicBezTo>
                  <a:cubicBezTo>
                    <a:pt x="115" y="437"/>
                    <a:pt x="174" y="440"/>
                    <a:pt x="193" y="440"/>
                  </a:cubicBezTo>
                  <a:lnTo>
                    <a:pt x="193" y="392"/>
                  </a:lnTo>
                  <a:cubicBezTo>
                    <a:pt x="176" y="392"/>
                    <a:pt x="157" y="389"/>
                    <a:pt x="157" y="384"/>
                  </a:cubicBezTo>
                  <a:cubicBezTo>
                    <a:pt x="157" y="381"/>
                    <a:pt x="157" y="381"/>
                    <a:pt x="162" y="372"/>
                  </a:cubicBezTo>
                  <a:lnTo>
                    <a:pt x="260" y="263"/>
                  </a:lnTo>
                  <a:lnTo>
                    <a:pt x="367" y="392"/>
                  </a:lnTo>
                  <a:lnTo>
                    <a:pt x="330" y="392"/>
                  </a:lnTo>
                  <a:lnTo>
                    <a:pt x="330" y="440"/>
                  </a:lnTo>
                  <a:cubicBezTo>
                    <a:pt x="356" y="440"/>
                    <a:pt x="414" y="437"/>
                    <a:pt x="448" y="437"/>
                  </a:cubicBezTo>
                  <a:cubicBezTo>
                    <a:pt x="479" y="437"/>
                    <a:pt x="524" y="440"/>
                    <a:pt x="557" y="440"/>
                  </a:cubicBezTo>
                  <a:lnTo>
                    <a:pt x="557" y="392"/>
                  </a:lnTo>
                  <a:lnTo>
                    <a:pt x="487" y="392"/>
                  </a:lnTo>
                  <a:lnTo>
                    <a:pt x="319" y="196"/>
                  </a:lnTo>
                </a:path>
              </a:pathLst>
            </a:custGeom>
            <a:solidFill>
              <a:srgbClr val="000000"/>
            </a:solidFill>
            <a:ln w="12600">
              <a:noFill/>
            </a:ln>
          </p:spPr>
        </p:sp>
        <p:sp>
          <p:nvSpPr>
            <p:cNvPr id="896" name="Freeform 23"/>
            <p:cNvSpPr/>
            <p:nvPr/>
          </p:nvSpPr>
          <p:spPr>
            <a:xfrm>
              <a:off x="3577680" y="227520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sp>
          <p:nvSpPr>
            <p:cNvPr id="897" name="Freeform 24"/>
            <p:cNvSpPr/>
            <p:nvPr/>
          </p:nvSpPr>
          <p:spPr>
            <a:xfrm>
              <a:off x="3765960" y="2294280"/>
              <a:ext cx="175680" cy="251280"/>
            </a:xfrm>
            <a:custGeom>
              <a:avLst/>
              <a:gdLst/>
              <a:ahLst/>
              <a:cxnLst/>
              <a:rect l="0" t="0" r="r" b="b"/>
              <a:pathLst>
                <a:path w="488" h="698">
                  <a:moveTo>
                    <a:pt x="342" y="630"/>
                  </a:moveTo>
                  <a:lnTo>
                    <a:pt x="342" y="697"/>
                  </a:lnTo>
                  <a:lnTo>
                    <a:pt x="487" y="686"/>
                  </a:lnTo>
                  <a:lnTo>
                    <a:pt x="487" y="655"/>
                  </a:lnTo>
                  <a:cubicBezTo>
                    <a:pt x="420" y="655"/>
                    <a:pt x="412" y="647"/>
                    <a:pt x="412" y="599"/>
                  </a:cubicBezTo>
                  <a:lnTo>
                    <a:pt x="412" y="0"/>
                  </a:lnTo>
                  <a:lnTo>
                    <a:pt x="269" y="11"/>
                  </a:lnTo>
                  <a:lnTo>
                    <a:pt x="269" y="42"/>
                  </a:lnTo>
                  <a:cubicBezTo>
                    <a:pt x="339" y="42"/>
                    <a:pt x="344" y="48"/>
                    <a:pt x="344" y="98"/>
                  </a:cubicBezTo>
                  <a:lnTo>
                    <a:pt x="344" y="311"/>
                  </a:lnTo>
                  <a:cubicBezTo>
                    <a:pt x="316" y="274"/>
                    <a:pt x="274" y="249"/>
                    <a:pt x="221" y="249"/>
                  </a:cubicBezTo>
                  <a:cubicBezTo>
                    <a:pt x="104" y="249"/>
                    <a:pt x="0" y="347"/>
                    <a:pt x="0" y="473"/>
                  </a:cubicBezTo>
                  <a:cubicBezTo>
                    <a:pt x="0" y="599"/>
                    <a:pt x="98" y="697"/>
                    <a:pt x="210" y="697"/>
                  </a:cubicBezTo>
                  <a:cubicBezTo>
                    <a:pt x="274" y="697"/>
                    <a:pt x="316" y="663"/>
                    <a:pt x="342" y="630"/>
                  </a:cubicBezTo>
                  <a:moveTo>
                    <a:pt x="342" y="367"/>
                  </a:moveTo>
                  <a:lnTo>
                    <a:pt x="342" y="568"/>
                  </a:lnTo>
                  <a:cubicBezTo>
                    <a:pt x="342" y="588"/>
                    <a:pt x="342" y="588"/>
                    <a:pt x="330" y="605"/>
                  </a:cubicBezTo>
                  <a:cubicBezTo>
                    <a:pt x="302" y="652"/>
                    <a:pt x="258" y="675"/>
                    <a:pt x="216" y="675"/>
                  </a:cubicBezTo>
                  <a:cubicBezTo>
                    <a:pt x="171" y="675"/>
                    <a:pt x="134" y="649"/>
                    <a:pt x="112" y="610"/>
                  </a:cubicBezTo>
                  <a:cubicBezTo>
                    <a:pt x="84" y="571"/>
                    <a:pt x="81" y="515"/>
                    <a:pt x="81" y="473"/>
                  </a:cubicBezTo>
                  <a:cubicBezTo>
                    <a:pt x="81" y="437"/>
                    <a:pt x="84" y="378"/>
                    <a:pt x="112" y="333"/>
                  </a:cubicBezTo>
                  <a:cubicBezTo>
                    <a:pt x="134" y="302"/>
                    <a:pt x="171" y="272"/>
                    <a:pt x="224" y="272"/>
                  </a:cubicBezTo>
                  <a:cubicBezTo>
                    <a:pt x="260" y="272"/>
                    <a:pt x="300" y="286"/>
                    <a:pt x="330" y="330"/>
                  </a:cubicBezTo>
                  <a:cubicBezTo>
                    <a:pt x="342" y="347"/>
                    <a:pt x="342" y="350"/>
                    <a:pt x="342" y="367"/>
                  </a:cubicBezTo>
                </a:path>
              </a:pathLst>
            </a:custGeom>
            <a:solidFill>
              <a:srgbClr val="000000"/>
            </a:solidFill>
            <a:ln w="12600">
              <a:noFill/>
            </a:ln>
          </p:spPr>
        </p:sp>
        <p:sp>
          <p:nvSpPr>
            <p:cNvPr id="898" name="Freeform 25"/>
            <p:cNvSpPr/>
            <p:nvPr/>
          </p:nvSpPr>
          <p:spPr>
            <a:xfrm>
              <a:off x="3961800" y="2383920"/>
              <a:ext cx="192960" cy="234000"/>
            </a:xfrm>
            <a:custGeom>
              <a:avLst/>
              <a:gdLst/>
              <a:ahLst/>
              <a:cxnLst/>
              <a:rect l="0" t="0" r="r" b="b"/>
              <a:pathLst>
                <a:path w="536" h="650">
                  <a:moveTo>
                    <a:pt x="199" y="90"/>
                  </a:moveTo>
                  <a:cubicBezTo>
                    <a:pt x="204" y="70"/>
                    <a:pt x="213" y="31"/>
                    <a:pt x="213" y="28"/>
                  </a:cubicBezTo>
                  <a:cubicBezTo>
                    <a:pt x="213" y="11"/>
                    <a:pt x="202" y="0"/>
                    <a:pt x="185" y="0"/>
                  </a:cubicBezTo>
                  <a:cubicBezTo>
                    <a:pt x="182" y="0"/>
                    <a:pt x="154" y="0"/>
                    <a:pt x="146" y="36"/>
                  </a:cubicBezTo>
                  <a:lnTo>
                    <a:pt x="3" y="607"/>
                  </a:lnTo>
                  <a:cubicBezTo>
                    <a:pt x="0" y="619"/>
                    <a:pt x="0" y="621"/>
                    <a:pt x="0" y="624"/>
                  </a:cubicBezTo>
                  <a:cubicBezTo>
                    <a:pt x="0" y="638"/>
                    <a:pt x="11" y="649"/>
                    <a:pt x="28" y="649"/>
                  </a:cubicBezTo>
                  <a:cubicBezTo>
                    <a:pt x="48" y="649"/>
                    <a:pt x="62" y="633"/>
                    <a:pt x="62" y="630"/>
                  </a:cubicBezTo>
                  <a:cubicBezTo>
                    <a:pt x="67" y="621"/>
                    <a:pt x="78" y="568"/>
                    <a:pt x="118" y="417"/>
                  </a:cubicBezTo>
                  <a:cubicBezTo>
                    <a:pt x="148" y="442"/>
                    <a:pt x="193" y="448"/>
                    <a:pt x="213" y="448"/>
                  </a:cubicBezTo>
                  <a:cubicBezTo>
                    <a:pt x="283" y="448"/>
                    <a:pt x="319" y="403"/>
                    <a:pt x="344" y="375"/>
                  </a:cubicBezTo>
                  <a:cubicBezTo>
                    <a:pt x="353" y="420"/>
                    <a:pt x="389" y="448"/>
                    <a:pt x="434" y="448"/>
                  </a:cubicBezTo>
                  <a:cubicBezTo>
                    <a:pt x="468" y="448"/>
                    <a:pt x="490" y="426"/>
                    <a:pt x="507" y="392"/>
                  </a:cubicBezTo>
                  <a:cubicBezTo>
                    <a:pt x="524" y="358"/>
                    <a:pt x="535" y="297"/>
                    <a:pt x="535" y="297"/>
                  </a:cubicBezTo>
                  <a:cubicBezTo>
                    <a:pt x="535" y="286"/>
                    <a:pt x="526" y="286"/>
                    <a:pt x="524" y="286"/>
                  </a:cubicBezTo>
                  <a:cubicBezTo>
                    <a:pt x="515" y="286"/>
                    <a:pt x="512" y="288"/>
                    <a:pt x="510" y="302"/>
                  </a:cubicBezTo>
                  <a:cubicBezTo>
                    <a:pt x="493" y="367"/>
                    <a:pt x="476" y="426"/>
                    <a:pt x="434" y="426"/>
                  </a:cubicBezTo>
                  <a:cubicBezTo>
                    <a:pt x="409" y="426"/>
                    <a:pt x="406" y="400"/>
                    <a:pt x="406" y="381"/>
                  </a:cubicBezTo>
                  <a:cubicBezTo>
                    <a:pt x="406" y="358"/>
                    <a:pt x="417" y="314"/>
                    <a:pt x="426" y="277"/>
                  </a:cubicBezTo>
                  <a:lnTo>
                    <a:pt x="454" y="171"/>
                  </a:lnTo>
                  <a:cubicBezTo>
                    <a:pt x="456" y="157"/>
                    <a:pt x="465" y="118"/>
                    <a:pt x="470" y="104"/>
                  </a:cubicBezTo>
                  <a:cubicBezTo>
                    <a:pt x="476" y="81"/>
                    <a:pt x="484" y="45"/>
                    <a:pt x="484" y="36"/>
                  </a:cubicBezTo>
                  <a:cubicBezTo>
                    <a:pt x="484" y="20"/>
                    <a:pt x="470" y="11"/>
                    <a:pt x="456" y="11"/>
                  </a:cubicBezTo>
                  <a:cubicBezTo>
                    <a:pt x="451" y="11"/>
                    <a:pt x="426" y="11"/>
                    <a:pt x="417" y="45"/>
                  </a:cubicBezTo>
                  <a:lnTo>
                    <a:pt x="370" y="230"/>
                  </a:lnTo>
                  <a:cubicBezTo>
                    <a:pt x="358" y="280"/>
                    <a:pt x="347" y="322"/>
                    <a:pt x="344" y="330"/>
                  </a:cubicBezTo>
                  <a:cubicBezTo>
                    <a:pt x="344" y="336"/>
                    <a:pt x="297" y="426"/>
                    <a:pt x="216" y="426"/>
                  </a:cubicBezTo>
                  <a:cubicBezTo>
                    <a:pt x="168" y="426"/>
                    <a:pt x="143" y="392"/>
                    <a:pt x="143" y="339"/>
                  </a:cubicBezTo>
                  <a:cubicBezTo>
                    <a:pt x="143" y="311"/>
                    <a:pt x="151" y="283"/>
                    <a:pt x="157" y="255"/>
                  </a:cubicBezTo>
                  <a:lnTo>
                    <a:pt x="199" y="90"/>
                  </a:lnTo>
                </a:path>
              </a:pathLst>
            </a:custGeom>
            <a:solidFill>
              <a:srgbClr val="000000"/>
            </a:solidFill>
            <a:ln w="12600">
              <a:noFill/>
            </a:ln>
          </p:spPr>
        </p:sp>
        <p:sp>
          <p:nvSpPr>
            <p:cNvPr id="899" name="Freeform 26"/>
            <p:cNvSpPr/>
            <p:nvPr/>
          </p:nvSpPr>
          <p:spPr>
            <a:xfrm>
              <a:off x="4199400" y="227520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900" name="Freeform 27"/>
            <p:cNvSpPr/>
            <p:nvPr/>
          </p:nvSpPr>
          <p:spPr>
            <a:xfrm>
              <a:off x="4345560" y="2326680"/>
              <a:ext cx="129240" cy="12600"/>
            </a:xfrm>
            <a:custGeom>
              <a:avLst/>
              <a:gdLst/>
              <a:ahLst/>
              <a:cxnLst/>
              <a:rect l="0" t="0" r="r" b="b"/>
              <a:pathLst>
                <a:path w="359" h="35">
                  <a:moveTo>
                    <a:pt x="358" y="34"/>
                  </a:moveTo>
                  <a:lnTo>
                    <a:pt x="358" y="0"/>
                  </a:lnTo>
                  <a:lnTo>
                    <a:pt x="0" y="0"/>
                  </a:lnTo>
                  <a:lnTo>
                    <a:pt x="0" y="34"/>
                  </a:lnTo>
                  <a:lnTo>
                    <a:pt x="358" y="34"/>
                  </a:lnTo>
                </a:path>
              </a:pathLst>
            </a:custGeom>
            <a:solidFill>
              <a:srgbClr val="000000"/>
            </a:solidFill>
            <a:ln w="12600">
              <a:noFill/>
            </a:ln>
          </p:spPr>
        </p:sp>
        <p:sp>
          <p:nvSpPr>
            <p:cNvPr id="901" name="Freeform 28"/>
            <p:cNvSpPr/>
            <p:nvPr/>
          </p:nvSpPr>
          <p:spPr>
            <a:xfrm>
              <a:off x="4309560" y="2382840"/>
              <a:ext cx="200880" cy="158760"/>
            </a:xfrm>
            <a:custGeom>
              <a:avLst/>
              <a:gdLst/>
              <a:ahLst/>
              <a:cxnLst/>
              <a:rect l="0" t="0" r="r" b="b"/>
              <a:pathLst>
                <a:path w="558" h="441">
                  <a:moveTo>
                    <a:pt x="319" y="196"/>
                  </a:moveTo>
                  <a:lnTo>
                    <a:pt x="437" y="67"/>
                  </a:lnTo>
                  <a:cubicBezTo>
                    <a:pt x="448" y="53"/>
                    <a:pt x="454" y="48"/>
                    <a:pt x="538" y="48"/>
                  </a:cubicBezTo>
                  <a:lnTo>
                    <a:pt x="538" y="0"/>
                  </a:lnTo>
                  <a:cubicBezTo>
                    <a:pt x="501" y="3"/>
                    <a:pt x="451" y="3"/>
                    <a:pt x="445" y="3"/>
                  </a:cubicBezTo>
                  <a:cubicBezTo>
                    <a:pt x="420" y="3"/>
                    <a:pt x="372" y="0"/>
                    <a:pt x="344" y="0"/>
                  </a:cubicBezTo>
                  <a:lnTo>
                    <a:pt x="344" y="48"/>
                  </a:lnTo>
                  <a:cubicBezTo>
                    <a:pt x="358" y="48"/>
                    <a:pt x="370" y="48"/>
                    <a:pt x="381" y="56"/>
                  </a:cubicBezTo>
                  <a:cubicBezTo>
                    <a:pt x="378" y="62"/>
                    <a:pt x="378" y="64"/>
                    <a:pt x="375" y="67"/>
                  </a:cubicBezTo>
                  <a:lnTo>
                    <a:pt x="291" y="160"/>
                  </a:lnTo>
                  <a:lnTo>
                    <a:pt x="193" y="48"/>
                  </a:lnTo>
                  <a:lnTo>
                    <a:pt x="232" y="48"/>
                  </a:lnTo>
                  <a:lnTo>
                    <a:pt x="232" y="0"/>
                  </a:lnTo>
                  <a:cubicBezTo>
                    <a:pt x="207" y="0"/>
                    <a:pt x="146" y="3"/>
                    <a:pt x="115" y="3"/>
                  </a:cubicBezTo>
                  <a:cubicBezTo>
                    <a:pt x="81" y="3"/>
                    <a:pt x="36" y="0"/>
                    <a:pt x="6" y="0"/>
                  </a:cubicBezTo>
                  <a:lnTo>
                    <a:pt x="6" y="48"/>
                  </a:lnTo>
                  <a:lnTo>
                    <a:pt x="76" y="48"/>
                  </a:lnTo>
                  <a:lnTo>
                    <a:pt x="230" y="230"/>
                  </a:lnTo>
                  <a:lnTo>
                    <a:pt x="101" y="375"/>
                  </a:lnTo>
                  <a:cubicBezTo>
                    <a:pt x="84" y="392"/>
                    <a:pt x="48" y="392"/>
                    <a:pt x="0" y="392"/>
                  </a:cubicBezTo>
                  <a:lnTo>
                    <a:pt x="0" y="440"/>
                  </a:lnTo>
                  <a:cubicBezTo>
                    <a:pt x="34" y="437"/>
                    <a:pt x="87" y="437"/>
                    <a:pt x="90" y="437"/>
                  </a:cubicBezTo>
                  <a:cubicBezTo>
                    <a:pt x="115" y="437"/>
                    <a:pt x="174" y="440"/>
                    <a:pt x="193" y="440"/>
                  </a:cubicBezTo>
                  <a:lnTo>
                    <a:pt x="193" y="392"/>
                  </a:lnTo>
                  <a:cubicBezTo>
                    <a:pt x="176" y="392"/>
                    <a:pt x="157" y="389"/>
                    <a:pt x="157" y="384"/>
                  </a:cubicBezTo>
                  <a:cubicBezTo>
                    <a:pt x="157" y="381"/>
                    <a:pt x="157" y="381"/>
                    <a:pt x="162" y="372"/>
                  </a:cubicBezTo>
                  <a:lnTo>
                    <a:pt x="260" y="263"/>
                  </a:lnTo>
                  <a:lnTo>
                    <a:pt x="367" y="392"/>
                  </a:lnTo>
                  <a:lnTo>
                    <a:pt x="330" y="392"/>
                  </a:lnTo>
                  <a:lnTo>
                    <a:pt x="330" y="440"/>
                  </a:lnTo>
                  <a:cubicBezTo>
                    <a:pt x="356" y="440"/>
                    <a:pt x="414" y="437"/>
                    <a:pt x="448" y="437"/>
                  </a:cubicBezTo>
                  <a:cubicBezTo>
                    <a:pt x="479" y="437"/>
                    <a:pt x="524" y="440"/>
                    <a:pt x="557" y="440"/>
                  </a:cubicBezTo>
                  <a:lnTo>
                    <a:pt x="557" y="392"/>
                  </a:lnTo>
                  <a:lnTo>
                    <a:pt x="487" y="392"/>
                  </a:lnTo>
                  <a:lnTo>
                    <a:pt x="319" y="196"/>
                  </a:lnTo>
                </a:path>
              </a:pathLst>
            </a:custGeom>
            <a:solidFill>
              <a:srgbClr val="000000"/>
            </a:solidFill>
            <a:ln w="12600">
              <a:noFill/>
            </a:ln>
          </p:spPr>
        </p:sp>
        <p:sp>
          <p:nvSpPr>
            <p:cNvPr id="902" name="Freeform 29"/>
            <p:cNvSpPr/>
            <p:nvPr/>
          </p:nvSpPr>
          <p:spPr>
            <a:xfrm>
              <a:off x="4537080" y="227520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grpSp>
      <p:grpSp>
        <p:nvGrpSpPr>
          <p:cNvPr id="903" name="Group 30"/>
          <p:cNvGrpSpPr/>
          <p:nvPr/>
        </p:nvGrpSpPr>
        <p:grpSpPr>
          <a:xfrm>
            <a:off x="4876541" y="4182321"/>
            <a:ext cx="436257" cy="258619"/>
            <a:chOff x="4032000" y="3458160"/>
            <a:chExt cx="360720" cy="213840"/>
          </a:xfrm>
        </p:grpSpPr>
        <p:sp>
          <p:nvSpPr>
            <p:cNvPr id="904" name="Freeform 31"/>
            <p:cNvSpPr/>
            <p:nvPr/>
          </p:nvSpPr>
          <p:spPr>
            <a:xfrm>
              <a:off x="4032000" y="3462120"/>
              <a:ext cx="361080" cy="207000"/>
            </a:xfrm>
            <a:custGeom>
              <a:avLst/>
              <a:gdLst/>
              <a:ahLst/>
              <a:cxnLst/>
              <a:rect l="0" t="0" r="r" b="b"/>
              <a:pathLst>
                <a:path w="1003" h="575">
                  <a:moveTo>
                    <a:pt x="501" y="574"/>
                  </a:moveTo>
                  <a:lnTo>
                    <a:pt x="0" y="574"/>
                  </a:lnTo>
                  <a:lnTo>
                    <a:pt x="0" y="0"/>
                  </a:lnTo>
                  <a:lnTo>
                    <a:pt x="1002" y="0"/>
                  </a:lnTo>
                  <a:lnTo>
                    <a:pt x="1002" y="574"/>
                  </a:lnTo>
                  <a:lnTo>
                    <a:pt x="501" y="574"/>
                  </a:lnTo>
                </a:path>
              </a:pathLst>
            </a:custGeom>
            <a:solidFill>
              <a:srgbClr val="FFFFFF"/>
            </a:solidFill>
            <a:ln w="12600">
              <a:noFill/>
            </a:ln>
          </p:spPr>
        </p:sp>
        <p:sp>
          <p:nvSpPr>
            <p:cNvPr id="905" name="Freeform 32"/>
            <p:cNvSpPr/>
            <p:nvPr/>
          </p:nvSpPr>
          <p:spPr>
            <a:xfrm>
              <a:off x="4035960" y="3458160"/>
              <a:ext cx="210960" cy="161640"/>
            </a:xfrm>
            <a:custGeom>
              <a:avLst/>
              <a:gdLst/>
              <a:ahLst/>
              <a:cxnLst/>
              <a:rect l="0" t="0" r="r" b="b"/>
              <a:pathLst>
                <a:path w="586" h="449">
                  <a:moveTo>
                    <a:pt x="585" y="70"/>
                  </a:moveTo>
                  <a:cubicBezTo>
                    <a:pt x="585" y="25"/>
                    <a:pt x="568" y="0"/>
                    <a:pt x="546" y="0"/>
                  </a:cubicBezTo>
                  <a:cubicBezTo>
                    <a:pt x="521" y="0"/>
                    <a:pt x="495" y="22"/>
                    <a:pt x="495" y="48"/>
                  </a:cubicBezTo>
                  <a:cubicBezTo>
                    <a:pt x="495" y="56"/>
                    <a:pt x="498" y="67"/>
                    <a:pt x="509" y="76"/>
                  </a:cubicBezTo>
                  <a:cubicBezTo>
                    <a:pt x="526" y="92"/>
                    <a:pt x="543" y="118"/>
                    <a:pt x="543" y="160"/>
                  </a:cubicBezTo>
                  <a:cubicBezTo>
                    <a:pt x="543" y="199"/>
                    <a:pt x="526" y="255"/>
                    <a:pt x="495" y="303"/>
                  </a:cubicBezTo>
                  <a:cubicBezTo>
                    <a:pt x="465" y="345"/>
                    <a:pt x="428" y="378"/>
                    <a:pt x="381" y="378"/>
                  </a:cubicBezTo>
                  <a:cubicBezTo>
                    <a:pt x="325" y="378"/>
                    <a:pt x="294" y="342"/>
                    <a:pt x="285" y="289"/>
                  </a:cubicBezTo>
                  <a:cubicBezTo>
                    <a:pt x="297" y="263"/>
                    <a:pt x="319" y="199"/>
                    <a:pt x="319" y="171"/>
                  </a:cubicBezTo>
                  <a:cubicBezTo>
                    <a:pt x="319" y="160"/>
                    <a:pt x="313" y="149"/>
                    <a:pt x="302" y="149"/>
                  </a:cubicBezTo>
                  <a:cubicBezTo>
                    <a:pt x="294" y="149"/>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1"/>
                    <a:pt x="255" y="345"/>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906" name="Freeform 33"/>
            <p:cNvSpPr/>
            <p:nvPr/>
          </p:nvSpPr>
          <p:spPr>
            <a:xfrm>
              <a:off x="4267800" y="3558960"/>
              <a:ext cx="117360" cy="113400"/>
            </a:xfrm>
            <a:custGeom>
              <a:avLst/>
              <a:gdLst/>
              <a:ahLst/>
              <a:cxnLst/>
              <a:rect l="0" t="0" r="r" b="b"/>
              <a:pathLst>
                <a:path w="326" h="315">
                  <a:moveTo>
                    <a:pt x="325" y="120"/>
                  </a:moveTo>
                  <a:cubicBezTo>
                    <a:pt x="325" y="45"/>
                    <a:pt x="269" y="0"/>
                    <a:pt x="199" y="0"/>
                  </a:cubicBezTo>
                  <a:cubicBezTo>
                    <a:pt x="98" y="0"/>
                    <a:pt x="0" y="98"/>
                    <a:pt x="0" y="193"/>
                  </a:cubicBezTo>
                  <a:cubicBezTo>
                    <a:pt x="0" y="261"/>
                    <a:pt x="50" y="314"/>
                    <a:pt x="126" y="314"/>
                  </a:cubicBezTo>
                  <a:cubicBezTo>
                    <a:pt x="227" y="314"/>
                    <a:pt x="325" y="221"/>
                    <a:pt x="325" y="120"/>
                  </a:cubicBezTo>
                  <a:moveTo>
                    <a:pt x="126" y="294"/>
                  </a:moveTo>
                  <a:cubicBezTo>
                    <a:pt x="92" y="294"/>
                    <a:pt x="59" y="272"/>
                    <a:pt x="59" y="216"/>
                  </a:cubicBezTo>
                  <a:cubicBezTo>
                    <a:pt x="59" y="188"/>
                    <a:pt x="70" y="120"/>
                    <a:pt x="98" y="81"/>
                  </a:cubicBezTo>
                  <a:cubicBezTo>
                    <a:pt x="129" y="36"/>
                    <a:pt x="168" y="20"/>
                    <a:pt x="199" y="20"/>
                  </a:cubicBezTo>
                  <a:cubicBezTo>
                    <a:pt x="238" y="20"/>
                    <a:pt x="269" y="45"/>
                    <a:pt x="269" y="98"/>
                  </a:cubicBezTo>
                  <a:cubicBezTo>
                    <a:pt x="269" y="112"/>
                    <a:pt x="260" y="182"/>
                    <a:pt x="230" y="230"/>
                  </a:cubicBezTo>
                  <a:cubicBezTo>
                    <a:pt x="204" y="272"/>
                    <a:pt x="162" y="294"/>
                    <a:pt x="126" y="294"/>
                  </a:cubicBezTo>
                </a:path>
              </a:pathLst>
            </a:custGeom>
            <a:solidFill>
              <a:srgbClr val="000000"/>
            </a:solidFill>
            <a:ln w="12600">
              <a:noFill/>
            </a:ln>
          </p:spPr>
        </p:sp>
      </p:grpSp>
      <p:pic>
        <p:nvPicPr>
          <p:cNvPr id="907" name="Picture 906"/>
          <p:cNvPicPr/>
          <p:nvPr/>
        </p:nvPicPr>
        <p:blipFill>
          <a:blip r:embed="rId4"/>
          <a:stretch/>
        </p:blipFill>
        <p:spPr>
          <a:xfrm>
            <a:off x="6095623" y="2612318"/>
            <a:ext cx="4488833" cy="3700784"/>
          </a:xfrm>
          <a:prstGeom prst="rect">
            <a:avLst/>
          </a:prstGeom>
          <a:ln>
            <a:noFill/>
          </a:ln>
        </p:spPr>
      </p:pic>
      <p:grpSp>
        <p:nvGrpSpPr>
          <p:cNvPr id="908" name="Group 34"/>
          <p:cNvGrpSpPr/>
          <p:nvPr/>
        </p:nvGrpSpPr>
        <p:grpSpPr>
          <a:xfrm>
            <a:off x="6316799" y="2525676"/>
            <a:ext cx="388800" cy="258619"/>
            <a:chOff x="5222880" y="2088360"/>
            <a:chExt cx="321480" cy="213840"/>
          </a:xfrm>
        </p:grpSpPr>
        <p:sp>
          <p:nvSpPr>
            <p:cNvPr id="909" name="Freeform 35"/>
            <p:cNvSpPr/>
            <p:nvPr/>
          </p:nvSpPr>
          <p:spPr>
            <a:xfrm>
              <a:off x="5222880" y="2092320"/>
              <a:ext cx="321840" cy="207000"/>
            </a:xfrm>
            <a:custGeom>
              <a:avLst/>
              <a:gdLst/>
              <a:ahLst/>
              <a:cxnLst/>
              <a:rect l="0" t="0" r="r" b="b"/>
              <a:pathLst>
                <a:path w="894" h="575">
                  <a:moveTo>
                    <a:pt x="448" y="574"/>
                  </a:moveTo>
                  <a:lnTo>
                    <a:pt x="0" y="574"/>
                  </a:lnTo>
                  <a:lnTo>
                    <a:pt x="0" y="0"/>
                  </a:lnTo>
                  <a:lnTo>
                    <a:pt x="893" y="0"/>
                  </a:lnTo>
                  <a:lnTo>
                    <a:pt x="893" y="574"/>
                  </a:lnTo>
                  <a:lnTo>
                    <a:pt x="448" y="574"/>
                  </a:lnTo>
                </a:path>
              </a:pathLst>
            </a:custGeom>
            <a:solidFill>
              <a:srgbClr val="FFFFFF"/>
            </a:solidFill>
            <a:ln w="12600">
              <a:noFill/>
            </a:ln>
          </p:spPr>
        </p:sp>
        <p:sp>
          <p:nvSpPr>
            <p:cNvPr id="910" name="Freeform 36"/>
            <p:cNvSpPr/>
            <p:nvPr/>
          </p:nvSpPr>
          <p:spPr>
            <a:xfrm>
              <a:off x="5226840" y="2088360"/>
              <a:ext cx="210960" cy="161640"/>
            </a:xfrm>
            <a:custGeom>
              <a:avLst/>
              <a:gdLst/>
              <a:ahLst/>
              <a:cxnLst/>
              <a:rect l="0" t="0" r="r" b="b"/>
              <a:pathLst>
                <a:path w="586" h="449">
                  <a:moveTo>
                    <a:pt x="585" y="70"/>
                  </a:moveTo>
                  <a:cubicBezTo>
                    <a:pt x="585" y="25"/>
                    <a:pt x="568" y="0"/>
                    <a:pt x="546" y="0"/>
                  </a:cubicBezTo>
                  <a:cubicBezTo>
                    <a:pt x="521" y="0"/>
                    <a:pt x="495" y="22"/>
                    <a:pt x="495" y="48"/>
                  </a:cubicBezTo>
                  <a:cubicBezTo>
                    <a:pt x="495" y="56"/>
                    <a:pt x="498" y="67"/>
                    <a:pt x="509" y="76"/>
                  </a:cubicBezTo>
                  <a:cubicBezTo>
                    <a:pt x="526" y="92"/>
                    <a:pt x="543" y="118"/>
                    <a:pt x="543" y="160"/>
                  </a:cubicBezTo>
                  <a:cubicBezTo>
                    <a:pt x="543" y="199"/>
                    <a:pt x="526" y="255"/>
                    <a:pt x="495" y="303"/>
                  </a:cubicBezTo>
                  <a:cubicBezTo>
                    <a:pt x="465" y="345"/>
                    <a:pt x="428" y="378"/>
                    <a:pt x="381" y="378"/>
                  </a:cubicBezTo>
                  <a:cubicBezTo>
                    <a:pt x="325" y="378"/>
                    <a:pt x="294" y="342"/>
                    <a:pt x="286" y="289"/>
                  </a:cubicBezTo>
                  <a:cubicBezTo>
                    <a:pt x="297" y="263"/>
                    <a:pt x="319" y="199"/>
                    <a:pt x="319" y="171"/>
                  </a:cubicBezTo>
                  <a:cubicBezTo>
                    <a:pt x="319" y="160"/>
                    <a:pt x="314" y="149"/>
                    <a:pt x="302" y="149"/>
                  </a:cubicBezTo>
                  <a:cubicBezTo>
                    <a:pt x="294" y="149"/>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1"/>
                    <a:pt x="255" y="345"/>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911" name="Freeform 37"/>
            <p:cNvSpPr/>
            <p:nvPr/>
          </p:nvSpPr>
          <p:spPr>
            <a:xfrm>
              <a:off x="5454720" y="213372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7"/>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9"/>
                    <a:pt x="120" y="342"/>
                    <a:pt x="129" y="322"/>
                  </a:cubicBezTo>
                  <a:cubicBezTo>
                    <a:pt x="134" y="305"/>
                    <a:pt x="160" y="244"/>
                    <a:pt x="162" y="235"/>
                  </a:cubicBezTo>
                  <a:cubicBezTo>
                    <a:pt x="165" y="227"/>
                    <a:pt x="168" y="219"/>
                    <a:pt x="168" y="213"/>
                  </a:cubicBezTo>
                  <a:cubicBezTo>
                    <a:pt x="168" y="179"/>
                    <a:pt x="140" y="154"/>
                    <a:pt x="101" y="154"/>
                  </a:cubicBezTo>
                  <a:cubicBezTo>
                    <a:pt x="31" y="154"/>
                    <a:pt x="0" y="249"/>
                    <a:pt x="0" y="261"/>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000000"/>
            </a:solidFill>
            <a:ln w="12600">
              <a:noFill/>
            </a:ln>
          </p:spPr>
        </p:sp>
      </p:grpSp>
      <p:grpSp>
        <p:nvGrpSpPr>
          <p:cNvPr id="912" name="Group 38"/>
          <p:cNvGrpSpPr/>
          <p:nvPr/>
        </p:nvGrpSpPr>
        <p:grpSpPr>
          <a:xfrm>
            <a:off x="8446709" y="2527853"/>
            <a:ext cx="436257" cy="258619"/>
            <a:chOff x="6984000" y="2090160"/>
            <a:chExt cx="360720" cy="213840"/>
          </a:xfrm>
        </p:grpSpPr>
        <p:sp>
          <p:nvSpPr>
            <p:cNvPr id="913" name="Freeform 39"/>
            <p:cNvSpPr/>
            <p:nvPr/>
          </p:nvSpPr>
          <p:spPr>
            <a:xfrm>
              <a:off x="6984000" y="2094120"/>
              <a:ext cx="361080" cy="207000"/>
            </a:xfrm>
            <a:custGeom>
              <a:avLst/>
              <a:gdLst/>
              <a:ahLst/>
              <a:cxnLst/>
              <a:rect l="0" t="0" r="r" b="b"/>
              <a:pathLst>
                <a:path w="1003" h="575">
                  <a:moveTo>
                    <a:pt x="501" y="574"/>
                  </a:moveTo>
                  <a:lnTo>
                    <a:pt x="0" y="574"/>
                  </a:lnTo>
                  <a:lnTo>
                    <a:pt x="0" y="0"/>
                  </a:lnTo>
                  <a:lnTo>
                    <a:pt x="1002" y="0"/>
                  </a:lnTo>
                  <a:lnTo>
                    <a:pt x="1002" y="574"/>
                  </a:lnTo>
                  <a:lnTo>
                    <a:pt x="501" y="574"/>
                  </a:lnTo>
                </a:path>
              </a:pathLst>
            </a:custGeom>
            <a:solidFill>
              <a:srgbClr val="FFFFFF"/>
            </a:solidFill>
            <a:ln w="12600">
              <a:noFill/>
            </a:ln>
          </p:spPr>
        </p:sp>
        <p:sp>
          <p:nvSpPr>
            <p:cNvPr id="914" name="Freeform 40"/>
            <p:cNvSpPr/>
            <p:nvPr/>
          </p:nvSpPr>
          <p:spPr>
            <a:xfrm>
              <a:off x="6987960" y="2090160"/>
              <a:ext cx="210960" cy="161640"/>
            </a:xfrm>
            <a:custGeom>
              <a:avLst/>
              <a:gdLst/>
              <a:ahLst/>
              <a:cxnLst/>
              <a:rect l="0" t="0" r="r" b="b"/>
              <a:pathLst>
                <a:path w="586" h="449">
                  <a:moveTo>
                    <a:pt x="585" y="70"/>
                  </a:moveTo>
                  <a:cubicBezTo>
                    <a:pt x="585" y="25"/>
                    <a:pt x="568" y="0"/>
                    <a:pt x="546" y="0"/>
                  </a:cubicBezTo>
                  <a:cubicBezTo>
                    <a:pt x="521" y="0"/>
                    <a:pt x="495" y="22"/>
                    <a:pt x="495" y="48"/>
                  </a:cubicBezTo>
                  <a:cubicBezTo>
                    <a:pt x="495" y="56"/>
                    <a:pt x="498" y="67"/>
                    <a:pt x="509" y="76"/>
                  </a:cubicBezTo>
                  <a:cubicBezTo>
                    <a:pt x="526" y="92"/>
                    <a:pt x="543" y="118"/>
                    <a:pt x="543" y="160"/>
                  </a:cubicBezTo>
                  <a:cubicBezTo>
                    <a:pt x="543" y="199"/>
                    <a:pt x="526" y="255"/>
                    <a:pt x="495" y="303"/>
                  </a:cubicBezTo>
                  <a:cubicBezTo>
                    <a:pt x="465" y="345"/>
                    <a:pt x="428" y="378"/>
                    <a:pt x="381" y="378"/>
                  </a:cubicBezTo>
                  <a:cubicBezTo>
                    <a:pt x="325" y="378"/>
                    <a:pt x="294" y="342"/>
                    <a:pt x="285" y="289"/>
                  </a:cubicBezTo>
                  <a:cubicBezTo>
                    <a:pt x="297" y="263"/>
                    <a:pt x="319" y="199"/>
                    <a:pt x="319" y="171"/>
                  </a:cubicBezTo>
                  <a:cubicBezTo>
                    <a:pt x="319" y="160"/>
                    <a:pt x="313" y="149"/>
                    <a:pt x="302" y="149"/>
                  </a:cubicBezTo>
                  <a:cubicBezTo>
                    <a:pt x="294" y="149"/>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1"/>
                    <a:pt x="255" y="345"/>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915" name="Freeform 41"/>
            <p:cNvSpPr/>
            <p:nvPr/>
          </p:nvSpPr>
          <p:spPr>
            <a:xfrm>
              <a:off x="7219800" y="2190960"/>
              <a:ext cx="117360" cy="113400"/>
            </a:xfrm>
            <a:custGeom>
              <a:avLst/>
              <a:gdLst/>
              <a:ahLst/>
              <a:cxnLst/>
              <a:rect l="0" t="0" r="r" b="b"/>
              <a:pathLst>
                <a:path w="326" h="315">
                  <a:moveTo>
                    <a:pt x="325" y="120"/>
                  </a:moveTo>
                  <a:cubicBezTo>
                    <a:pt x="325" y="45"/>
                    <a:pt x="269" y="0"/>
                    <a:pt x="199" y="0"/>
                  </a:cubicBezTo>
                  <a:cubicBezTo>
                    <a:pt x="98" y="0"/>
                    <a:pt x="0" y="98"/>
                    <a:pt x="0" y="193"/>
                  </a:cubicBezTo>
                  <a:cubicBezTo>
                    <a:pt x="0" y="261"/>
                    <a:pt x="50" y="314"/>
                    <a:pt x="126" y="314"/>
                  </a:cubicBezTo>
                  <a:cubicBezTo>
                    <a:pt x="227" y="314"/>
                    <a:pt x="325" y="221"/>
                    <a:pt x="325" y="120"/>
                  </a:cubicBezTo>
                  <a:moveTo>
                    <a:pt x="126" y="294"/>
                  </a:moveTo>
                  <a:cubicBezTo>
                    <a:pt x="92" y="294"/>
                    <a:pt x="59" y="272"/>
                    <a:pt x="59" y="216"/>
                  </a:cubicBezTo>
                  <a:cubicBezTo>
                    <a:pt x="59" y="188"/>
                    <a:pt x="70" y="120"/>
                    <a:pt x="98" y="81"/>
                  </a:cubicBezTo>
                  <a:cubicBezTo>
                    <a:pt x="129" y="36"/>
                    <a:pt x="168" y="20"/>
                    <a:pt x="199" y="20"/>
                  </a:cubicBezTo>
                  <a:cubicBezTo>
                    <a:pt x="238" y="20"/>
                    <a:pt x="269" y="45"/>
                    <a:pt x="269" y="98"/>
                  </a:cubicBezTo>
                  <a:cubicBezTo>
                    <a:pt x="269" y="112"/>
                    <a:pt x="260" y="182"/>
                    <a:pt x="230" y="230"/>
                  </a:cubicBezTo>
                  <a:cubicBezTo>
                    <a:pt x="204" y="272"/>
                    <a:pt x="162" y="294"/>
                    <a:pt x="126" y="294"/>
                  </a:cubicBezTo>
                </a:path>
              </a:pathLst>
            </a:custGeom>
            <a:solidFill>
              <a:srgbClr val="000000"/>
            </a:solidFill>
            <a:ln w="12600">
              <a:noFill/>
            </a:ln>
          </p:spPr>
        </p:sp>
      </p:grpSp>
      <p:grpSp>
        <p:nvGrpSpPr>
          <p:cNvPr id="916" name="Group 42"/>
          <p:cNvGrpSpPr/>
          <p:nvPr/>
        </p:nvGrpSpPr>
        <p:grpSpPr>
          <a:xfrm>
            <a:off x="9664920" y="2527853"/>
            <a:ext cx="436257" cy="258619"/>
            <a:chOff x="7991280" y="2090160"/>
            <a:chExt cx="360720" cy="213840"/>
          </a:xfrm>
        </p:grpSpPr>
        <p:sp>
          <p:nvSpPr>
            <p:cNvPr id="917" name="Freeform 43"/>
            <p:cNvSpPr/>
            <p:nvPr/>
          </p:nvSpPr>
          <p:spPr>
            <a:xfrm>
              <a:off x="7991280" y="2094120"/>
              <a:ext cx="361080" cy="207000"/>
            </a:xfrm>
            <a:custGeom>
              <a:avLst/>
              <a:gdLst/>
              <a:ahLst/>
              <a:cxnLst/>
              <a:rect l="0" t="0" r="r" b="b"/>
              <a:pathLst>
                <a:path w="1003" h="575">
                  <a:moveTo>
                    <a:pt x="501" y="574"/>
                  </a:moveTo>
                  <a:lnTo>
                    <a:pt x="0" y="574"/>
                  </a:lnTo>
                  <a:lnTo>
                    <a:pt x="0" y="0"/>
                  </a:lnTo>
                  <a:lnTo>
                    <a:pt x="1002" y="0"/>
                  </a:lnTo>
                  <a:lnTo>
                    <a:pt x="1002" y="574"/>
                  </a:lnTo>
                  <a:lnTo>
                    <a:pt x="501" y="574"/>
                  </a:lnTo>
                </a:path>
              </a:pathLst>
            </a:custGeom>
            <a:solidFill>
              <a:srgbClr val="FFFFFF"/>
            </a:solidFill>
            <a:ln w="12600">
              <a:noFill/>
            </a:ln>
          </p:spPr>
        </p:sp>
        <p:sp>
          <p:nvSpPr>
            <p:cNvPr id="918" name="Freeform 44"/>
            <p:cNvSpPr/>
            <p:nvPr/>
          </p:nvSpPr>
          <p:spPr>
            <a:xfrm>
              <a:off x="7995240" y="2090160"/>
              <a:ext cx="210960" cy="161640"/>
            </a:xfrm>
            <a:custGeom>
              <a:avLst/>
              <a:gdLst/>
              <a:ahLst/>
              <a:cxnLst/>
              <a:rect l="0" t="0" r="r" b="b"/>
              <a:pathLst>
                <a:path w="586" h="449">
                  <a:moveTo>
                    <a:pt x="585" y="70"/>
                  </a:moveTo>
                  <a:cubicBezTo>
                    <a:pt x="585" y="25"/>
                    <a:pt x="568" y="0"/>
                    <a:pt x="546" y="0"/>
                  </a:cubicBezTo>
                  <a:cubicBezTo>
                    <a:pt x="521" y="0"/>
                    <a:pt x="495" y="22"/>
                    <a:pt x="495" y="48"/>
                  </a:cubicBezTo>
                  <a:cubicBezTo>
                    <a:pt x="495" y="56"/>
                    <a:pt x="498" y="67"/>
                    <a:pt x="509" y="76"/>
                  </a:cubicBezTo>
                  <a:cubicBezTo>
                    <a:pt x="526" y="92"/>
                    <a:pt x="543" y="118"/>
                    <a:pt x="543" y="160"/>
                  </a:cubicBezTo>
                  <a:cubicBezTo>
                    <a:pt x="543" y="199"/>
                    <a:pt x="526" y="255"/>
                    <a:pt x="495" y="303"/>
                  </a:cubicBezTo>
                  <a:cubicBezTo>
                    <a:pt x="465" y="345"/>
                    <a:pt x="428" y="378"/>
                    <a:pt x="381" y="378"/>
                  </a:cubicBezTo>
                  <a:cubicBezTo>
                    <a:pt x="325" y="378"/>
                    <a:pt x="294" y="342"/>
                    <a:pt x="285" y="289"/>
                  </a:cubicBezTo>
                  <a:cubicBezTo>
                    <a:pt x="297" y="263"/>
                    <a:pt x="319" y="199"/>
                    <a:pt x="319" y="171"/>
                  </a:cubicBezTo>
                  <a:cubicBezTo>
                    <a:pt x="319" y="160"/>
                    <a:pt x="313" y="149"/>
                    <a:pt x="302" y="149"/>
                  </a:cubicBezTo>
                  <a:cubicBezTo>
                    <a:pt x="294" y="149"/>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1"/>
                    <a:pt x="255" y="345"/>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919" name="Freeform 45"/>
            <p:cNvSpPr/>
            <p:nvPr/>
          </p:nvSpPr>
          <p:spPr>
            <a:xfrm>
              <a:off x="8227080" y="2190960"/>
              <a:ext cx="117360" cy="113400"/>
            </a:xfrm>
            <a:custGeom>
              <a:avLst/>
              <a:gdLst/>
              <a:ahLst/>
              <a:cxnLst/>
              <a:rect l="0" t="0" r="r" b="b"/>
              <a:pathLst>
                <a:path w="326" h="315">
                  <a:moveTo>
                    <a:pt x="325" y="120"/>
                  </a:moveTo>
                  <a:cubicBezTo>
                    <a:pt x="325" y="45"/>
                    <a:pt x="269" y="0"/>
                    <a:pt x="199" y="0"/>
                  </a:cubicBezTo>
                  <a:cubicBezTo>
                    <a:pt x="98" y="0"/>
                    <a:pt x="0" y="98"/>
                    <a:pt x="0" y="193"/>
                  </a:cubicBezTo>
                  <a:cubicBezTo>
                    <a:pt x="0" y="261"/>
                    <a:pt x="50" y="314"/>
                    <a:pt x="126" y="314"/>
                  </a:cubicBezTo>
                  <a:cubicBezTo>
                    <a:pt x="227" y="314"/>
                    <a:pt x="325" y="221"/>
                    <a:pt x="325" y="120"/>
                  </a:cubicBezTo>
                  <a:moveTo>
                    <a:pt x="126" y="294"/>
                  </a:moveTo>
                  <a:cubicBezTo>
                    <a:pt x="92" y="294"/>
                    <a:pt x="59" y="272"/>
                    <a:pt x="59" y="216"/>
                  </a:cubicBezTo>
                  <a:cubicBezTo>
                    <a:pt x="59" y="188"/>
                    <a:pt x="70" y="120"/>
                    <a:pt x="98" y="81"/>
                  </a:cubicBezTo>
                  <a:cubicBezTo>
                    <a:pt x="129" y="36"/>
                    <a:pt x="168" y="20"/>
                    <a:pt x="199" y="20"/>
                  </a:cubicBezTo>
                  <a:cubicBezTo>
                    <a:pt x="238" y="20"/>
                    <a:pt x="269" y="45"/>
                    <a:pt x="269" y="98"/>
                  </a:cubicBezTo>
                  <a:cubicBezTo>
                    <a:pt x="269" y="112"/>
                    <a:pt x="260" y="182"/>
                    <a:pt x="230" y="230"/>
                  </a:cubicBezTo>
                  <a:cubicBezTo>
                    <a:pt x="204" y="272"/>
                    <a:pt x="162" y="294"/>
                    <a:pt x="126" y="294"/>
                  </a:cubicBezTo>
                </a:path>
              </a:pathLst>
            </a:custGeom>
            <a:solidFill>
              <a:srgbClr val="000000"/>
            </a:solidFill>
            <a:ln w="12600">
              <a:noFill/>
            </a:ln>
          </p:spPr>
        </p:sp>
      </p:grpSp>
      <p:grpSp>
        <p:nvGrpSpPr>
          <p:cNvPr id="920" name="Group 46"/>
          <p:cNvGrpSpPr/>
          <p:nvPr/>
        </p:nvGrpSpPr>
        <p:grpSpPr>
          <a:xfrm>
            <a:off x="10622770" y="2527853"/>
            <a:ext cx="436257" cy="258619"/>
            <a:chOff x="8783280" y="2090160"/>
            <a:chExt cx="360720" cy="213840"/>
          </a:xfrm>
        </p:grpSpPr>
        <p:sp>
          <p:nvSpPr>
            <p:cNvPr id="921" name="Freeform 47"/>
            <p:cNvSpPr/>
            <p:nvPr/>
          </p:nvSpPr>
          <p:spPr>
            <a:xfrm>
              <a:off x="8783280" y="2094120"/>
              <a:ext cx="361080" cy="207000"/>
            </a:xfrm>
            <a:custGeom>
              <a:avLst/>
              <a:gdLst/>
              <a:ahLst/>
              <a:cxnLst/>
              <a:rect l="0" t="0" r="r" b="b"/>
              <a:pathLst>
                <a:path w="1003" h="575">
                  <a:moveTo>
                    <a:pt x="501" y="574"/>
                  </a:moveTo>
                  <a:lnTo>
                    <a:pt x="0" y="574"/>
                  </a:lnTo>
                  <a:lnTo>
                    <a:pt x="0" y="0"/>
                  </a:lnTo>
                  <a:lnTo>
                    <a:pt x="1002" y="0"/>
                  </a:lnTo>
                  <a:lnTo>
                    <a:pt x="1002" y="574"/>
                  </a:lnTo>
                  <a:lnTo>
                    <a:pt x="501" y="574"/>
                  </a:lnTo>
                </a:path>
              </a:pathLst>
            </a:custGeom>
            <a:solidFill>
              <a:srgbClr val="FFFFFF"/>
            </a:solidFill>
            <a:ln w="12600">
              <a:noFill/>
            </a:ln>
          </p:spPr>
        </p:sp>
        <p:sp>
          <p:nvSpPr>
            <p:cNvPr id="922" name="Freeform 48"/>
            <p:cNvSpPr/>
            <p:nvPr/>
          </p:nvSpPr>
          <p:spPr>
            <a:xfrm>
              <a:off x="8787240" y="2090160"/>
              <a:ext cx="210960" cy="161640"/>
            </a:xfrm>
            <a:custGeom>
              <a:avLst/>
              <a:gdLst/>
              <a:ahLst/>
              <a:cxnLst/>
              <a:rect l="0" t="0" r="r" b="b"/>
              <a:pathLst>
                <a:path w="586" h="449">
                  <a:moveTo>
                    <a:pt x="585" y="70"/>
                  </a:moveTo>
                  <a:cubicBezTo>
                    <a:pt x="585" y="25"/>
                    <a:pt x="568" y="0"/>
                    <a:pt x="546" y="0"/>
                  </a:cubicBezTo>
                  <a:cubicBezTo>
                    <a:pt x="521" y="0"/>
                    <a:pt x="495" y="22"/>
                    <a:pt x="495" y="48"/>
                  </a:cubicBezTo>
                  <a:cubicBezTo>
                    <a:pt x="495" y="56"/>
                    <a:pt x="498" y="67"/>
                    <a:pt x="509" y="76"/>
                  </a:cubicBezTo>
                  <a:cubicBezTo>
                    <a:pt x="526" y="92"/>
                    <a:pt x="543" y="118"/>
                    <a:pt x="543" y="160"/>
                  </a:cubicBezTo>
                  <a:cubicBezTo>
                    <a:pt x="543" y="199"/>
                    <a:pt x="526" y="255"/>
                    <a:pt x="495" y="303"/>
                  </a:cubicBezTo>
                  <a:cubicBezTo>
                    <a:pt x="465" y="345"/>
                    <a:pt x="428" y="378"/>
                    <a:pt x="381" y="378"/>
                  </a:cubicBezTo>
                  <a:cubicBezTo>
                    <a:pt x="325" y="378"/>
                    <a:pt x="294" y="342"/>
                    <a:pt x="285" y="289"/>
                  </a:cubicBezTo>
                  <a:cubicBezTo>
                    <a:pt x="297" y="263"/>
                    <a:pt x="319" y="199"/>
                    <a:pt x="319" y="171"/>
                  </a:cubicBezTo>
                  <a:cubicBezTo>
                    <a:pt x="319" y="160"/>
                    <a:pt x="313" y="149"/>
                    <a:pt x="302" y="149"/>
                  </a:cubicBezTo>
                  <a:cubicBezTo>
                    <a:pt x="294" y="149"/>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1"/>
                    <a:pt x="255" y="345"/>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923" name="Freeform 49"/>
            <p:cNvSpPr/>
            <p:nvPr/>
          </p:nvSpPr>
          <p:spPr>
            <a:xfrm>
              <a:off x="9019080" y="2190960"/>
              <a:ext cx="117360" cy="113400"/>
            </a:xfrm>
            <a:custGeom>
              <a:avLst/>
              <a:gdLst/>
              <a:ahLst/>
              <a:cxnLst/>
              <a:rect l="0" t="0" r="r" b="b"/>
              <a:pathLst>
                <a:path w="326" h="315">
                  <a:moveTo>
                    <a:pt x="325" y="120"/>
                  </a:moveTo>
                  <a:cubicBezTo>
                    <a:pt x="325" y="45"/>
                    <a:pt x="269" y="0"/>
                    <a:pt x="199" y="0"/>
                  </a:cubicBezTo>
                  <a:cubicBezTo>
                    <a:pt x="98" y="0"/>
                    <a:pt x="0" y="98"/>
                    <a:pt x="0" y="193"/>
                  </a:cubicBezTo>
                  <a:cubicBezTo>
                    <a:pt x="0" y="261"/>
                    <a:pt x="50" y="314"/>
                    <a:pt x="126" y="314"/>
                  </a:cubicBezTo>
                  <a:cubicBezTo>
                    <a:pt x="227" y="314"/>
                    <a:pt x="325" y="221"/>
                    <a:pt x="325" y="120"/>
                  </a:cubicBezTo>
                  <a:moveTo>
                    <a:pt x="126" y="294"/>
                  </a:moveTo>
                  <a:cubicBezTo>
                    <a:pt x="92" y="294"/>
                    <a:pt x="59" y="272"/>
                    <a:pt x="59" y="216"/>
                  </a:cubicBezTo>
                  <a:cubicBezTo>
                    <a:pt x="59" y="188"/>
                    <a:pt x="70" y="120"/>
                    <a:pt x="98" y="81"/>
                  </a:cubicBezTo>
                  <a:cubicBezTo>
                    <a:pt x="129" y="36"/>
                    <a:pt x="168" y="20"/>
                    <a:pt x="199" y="20"/>
                  </a:cubicBezTo>
                  <a:cubicBezTo>
                    <a:pt x="238" y="20"/>
                    <a:pt x="269" y="45"/>
                    <a:pt x="269" y="98"/>
                  </a:cubicBezTo>
                  <a:cubicBezTo>
                    <a:pt x="269" y="112"/>
                    <a:pt x="260" y="182"/>
                    <a:pt x="230" y="230"/>
                  </a:cubicBezTo>
                  <a:cubicBezTo>
                    <a:pt x="204" y="272"/>
                    <a:pt x="162" y="294"/>
                    <a:pt x="126" y="294"/>
                  </a:cubicBezTo>
                </a:path>
              </a:pathLst>
            </a:custGeom>
            <a:solidFill>
              <a:srgbClr val="000000"/>
            </a:solidFill>
            <a:ln w="12600">
              <a:noFill/>
            </a:ln>
          </p:spPr>
        </p:sp>
      </p:grpSp>
    </p:spTree>
  </p:cSld>
  <p:clrMapOvr>
    <a:masterClrMapping/>
  </p:clrMapOvr>
  <mc:AlternateContent xmlns:mc="http://schemas.openxmlformats.org/markup-compatibility/2006" xmlns:p14="http://schemas.microsoft.com/office/powerpoint/2010/main">
    <mc:Choice Requires="p14">
      <p:transition spd="slow" p14:dur="2000" advTm="21321"/>
    </mc:Choice>
    <mc:Fallback xmlns="">
      <p:transition spd="slow" advTm="2132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pic>
        <p:nvPicPr>
          <p:cNvPr id="925" name="Picture 924"/>
          <p:cNvPicPr/>
          <p:nvPr/>
        </p:nvPicPr>
        <p:blipFill>
          <a:blip r:embed="rId3"/>
          <a:stretch/>
        </p:blipFill>
        <p:spPr>
          <a:xfrm>
            <a:off x="346781" y="276906"/>
            <a:ext cx="1306159" cy="835942"/>
          </a:xfrm>
          <a:prstGeom prst="rect">
            <a:avLst/>
          </a:prstGeom>
          <a:ln>
            <a:noFill/>
          </a:ln>
        </p:spPr>
      </p:pic>
      <p:pic>
        <p:nvPicPr>
          <p:cNvPr id="926" name="Picture 925"/>
          <p:cNvPicPr/>
          <p:nvPr/>
        </p:nvPicPr>
        <p:blipFill>
          <a:blip r:embed="rId4"/>
          <a:stretch/>
        </p:blipFill>
        <p:spPr>
          <a:xfrm>
            <a:off x="6095622" y="2612318"/>
            <a:ext cx="4314679" cy="3700784"/>
          </a:xfrm>
          <a:prstGeom prst="rect">
            <a:avLst/>
          </a:prstGeom>
          <a:ln>
            <a:noFill/>
          </a:ln>
        </p:spPr>
      </p:pic>
      <p:sp>
        <p:nvSpPr>
          <p:cNvPr id="927" name="TextShape 2"/>
          <p:cNvSpPr txBox="1"/>
          <p:nvPr/>
        </p:nvSpPr>
        <p:spPr>
          <a:xfrm>
            <a:off x="392062" y="1741546"/>
            <a:ext cx="5263821" cy="630949"/>
          </a:xfrm>
          <a:prstGeom prst="rect">
            <a:avLst/>
          </a:prstGeom>
          <a:noFill/>
          <a:ln>
            <a:noFill/>
          </a:ln>
        </p:spPr>
        <p:txBody>
          <a:bodyPr wrap="square" lIns="108847" tIns="54423" rIns="108847" bIns="54423">
            <a:spAutoFit/>
          </a:bodyPr>
          <a:lstStyle/>
          <a:p>
            <a:pPr defTabSz="1105875">
              <a:defRPr/>
            </a:pPr>
            <a:r>
              <a:rPr lang="en-CA" sz="3386" spc="-1" dirty="0">
                <a:solidFill>
                  <a:prstClr val="black"/>
                </a:solidFill>
                <a:latin typeface="Arial"/>
                <a:ea typeface="DejaVu Sans"/>
                <a:cs typeface="DejaVu Sans"/>
              </a:rPr>
              <a:t>Layered BSDF Evaluation</a:t>
            </a:r>
          </a:p>
        </p:txBody>
      </p:sp>
      <p:sp>
        <p:nvSpPr>
          <p:cNvPr id="928" name="TextShape 3"/>
          <p:cNvSpPr txBox="1"/>
          <p:nvPr/>
        </p:nvSpPr>
        <p:spPr>
          <a:xfrm>
            <a:off x="396415" y="3828787"/>
            <a:ext cx="5263821" cy="779964"/>
          </a:xfrm>
          <a:prstGeom prst="rect">
            <a:avLst/>
          </a:prstGeom>
          <a:noFill/>
          <a:ln>
            <a:noFill/>
          </a:ln>
        </p:spPr>
        <p:txBody>
          <a:bodyPr lIns="108847" tIns="54423" rIns="108847" bIns="54423">
            <a:spAutoFit/>
          </a:bodyPr>
          <a:lstStyle/>
          <a:p>
            <a:pPr marL="261230" indent="-261230" defTabSz="1105875">
              <a:buClr>
                <a:srgbClr val="000000"/>
              </a:buClr>
              <a:buSzPct val="45000"/>
              <a:buFont typeface="Wingdings" charset="2"/>
              <a:buChar char=""/>
              <a:defRPr/>
            </a:pPr>
            <a:r>
              <a:rPr lang="en-CA" sz="2177" u="sng" spc="-1">
                <a:solidFill>
                  <a:prstClr val="black"/>
                </a:solidFill>
                <a:latin typeface="Arial"/>
                <a:ea typeface="DejaVu Sans"/>
                <a:cs typeface="DejaVu Sans"/>
              </a:rPr>
              <a:t>Trace a path until it leaves the material</a:t>
            </a:r>
            <a:endParaRPr lang="en-CA" sz="2177" spc="-1">
              <a:solidFill>
                <a:prstClr val="black"/>
              </a:solidFill>
              <a:latin typeface="Arial"/>
              <a:ea typeface="DejaVu Sans"/>
              <a:cs typeface="DejaVu Sans"/>
            </a:endParaRPr>
          </a:p>
          <a:p>
            <a:pPr marL="261230" indent="-261230" defTabSz="1105875">
              <a:buClr>
                <a:srgbClr val="000000"/>
              </a:buClr>
              <a:buSzPct val="45000"/>
              <a:buFont typeface="Wingdings" charset="2"/>
              <a:buChar char=""/>
              <a:defRPr/>
            </a:pPr>
            <a:endParaRPr lang="en-CA" sz="2177" spc="-1">
              <a:solidFill>
                <a:prstClr val="black"/>
              </a:solidFill>
              <a:latin typeface="Arial"/>
              <a:ea typeface="DejaVu Sans"/>
              <a:cs typeface="DejaVu Sans"/>
            </a:endParaRPr>
          </a:p>
        </p:txBody>
      </p:sp>
      <p:grpSp>
        <p:nvGrpSpPr>
          <p:cNvPr id="929" name="Group 4"/>
          <p:cNvGrpSpPr/>
          <p:nvPr/>
        </p:nvGrpSpPr>
        <p:grpSpPr>
          <a:xfrm>
            <a:off x="6316364" y="2525241"/>
            <a:ext cx="388800" cy="258619"/>
            <a:chOff x="5222520" y="2088000"/>
            <a:chExt cx="321480" cy="213840"/>
          </a:xfrm>
        </p:grpSpPr>
        <p:sp>
          <p:nvSpPr>
            <p:cNvPr id="930" name="Freeform 5"/>
            <p:cNvSpPr/>
            <p:nvPr/>
          </p:nvSpPr>
          <p:spPr>
            <a:xfrm>
              <a:off x="5222520" y="2091960"/>
              <a:ext cx="321840" cy="207000"/>
            </a:xfrm>
            <a:custGeom>
              <a:avLst/>
              <a:gdLst/>
              <a:ahLst/>
              <a:cxnLst/>
              <a:rect l="0" t="0" r="r" b="b"/>
              <a:pathLst>
                <a:path w="894" h="575">
                  <a:moveTo>
                    <a:pt x="448" y="574"/>
                  </a:moveTo>
                  <a:lnTo>
                    <a:pt x="0" y="574"/>
                  </a:lnTo>
                  <a:lnTo>
                    <a:pt x="0" y="0"/>
                  </a:lnTo>
                  <a:lnTo>
                    <a:pt x="893" y="0"/>
                  </a:lnTo>
                  <a:lnTo>
                    <a:pt x="893" y="574"/>
                  </a:lnTo>
                  <a:lnTo>
                    <a:pt x="448" y="574"/>
                  </a:lnTo>
                </a:path>
              </a:pathLst>
            </a:custGeom>
            <a:solidFill>
              <a:srgbClr val="FFFFFF"/>
            </a:solidFill>
            <a:ln w="12600">
              <a:noFill/>
            </a:ln>
          </p:spPr>
        </p:sp>
        <p:sp>
          <p:nvSpPr>
            <p:cNvPr id="931" name="Freeform 6"/>
            <p:cNvSpPr/>
            <p:nvPr/>
          </p:nvSpPr>
          <p:spPr>
            <a:xfrm>
              <a:off x="5226480" y="2088000"/>
              <a:ext cx="210960" cy="161640"/>
            </a:xfrm>
            <a:custGeom>
              <a:avLst/>
              <a:gdLst/>
              <a:ahLst/>
              <a:cxnLst/>
              <a:rect l="0" t="0" r="r" b="b"/>
              <a:pathLst>
                <a:path w="586" h="449">
                  <a:moveTo>
                    <a:pt x="585" y="70"/>
                  </a:moveTo>
                  <a:cubicBezTo>
                    <a:pt x="585" y="25"/>
                    <a:pt x="568" y="0"/>
                    <a:pt x="546" y="0"/>
                  </a:cubicBezTo>
                  <a:cubicBezTo>
                    <a:pt x="521" y="0"/>
                    <a:pt x="495" y="22"/>
                    <a:pt x="495" y="48"/>
                  </a:cubicBezTo>
                  <a:cubicBezTo>
                    <a:pt x="495" y="56"/>
                    <a:pt x="498" y="67"/>
                    <a:pt x="509" y="76"/>
                  </a:cubicBezTo>
                  <a:cubicBezTo>
                    <a:pt x="526" y="92"/>
                    <a:pt x="543" y="118"/>
                    <a:pt x="543" y="160"/>
                  </a:cubicBezTo>
                  <a:cubicBezTo>
                    <a:pt x="543" y="199"/>
                    <a:pt x="526" y="255"/>
                    <a:pt x="495" y="303"/>
                  </a:cubicBezTo>
                  <a:cubicBezTo>
                    <a:pt x="465" y="345"/>
                    <a:pt x="428" y="378"/>
                    <a:pt x="381" y="378"/>
                  </a:cubicBezTo>
                  <a:cubicBezTo>
                    <a:pt x="325" y="378"/>
                    <a:pt x="294" y="342"/>
                    <a:pt x="286" y="289"/>
                  </a:cubicBezTo>
                  <a:cubicBezTo>
                    <a:pt x="297" y="263"/>
                    <a:pt x="319" y="199"/>
                    <a:pt x="319" y="171"/>
                  </a:cubicBezTo>
                  <a:cubicBezTo>
                    <a:pt x="319" y="160"/>
                    <a:pt x="314" y="149"/>
                    <a:pt x="302" y="149"/>
                  </a:cubicBezTo>
                  <a:cubicBezTo>
                    <a:pt x="294" y="149"/>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1"/>
                    <a:pt x="255" y="345"/>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932" name="Freeform 7"/>
            <p:cNvSpPr/>
            <p:nvPr/>
          </p:nvSpPr>
          <p:spPr>
            <a:xfrm>
              <a:off x="5454360" y="213336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7"/>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9"/>
                    <a:pt x="120" y="342"/>
                    <a:pt x="129" y="322"/>
                  </a:cubicBezTo>
                  <a:cubicBezTo>
                    <a:pt x="134" y="305"/>
                    <a:pt x="160" y="244"/>
                    <a:pt x="162" y="235"/>
                  </a:cubicBezTo>
                  <a:cubicBezTo>
                    <a:pt x="165" y="227"/>
                    <a:pt x="168" y="219"/>
                    <a:pt x="168" y="213"/>
                  </a:cubicBezTo>
                  <a:cubicBezTo>
                    <a:pt x="168" y="179"/>
                    <a:pt x="140" y="154"/>
                    <a:pt x="101" y="154"/>
                  </a:cubicBezTo>
                  <a:cubicBezTo>
                    <a:pt x="31" y="154"/>
                    <a:pt x="0" y="249"/>
                    <a:pt x="0" y="261"/>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000000"/>
            </a:solidFill>
            <a:ln w="12600">
              <a:noFill/>
            </a:ln>
          </p:spPr>
        </p:sp>
      </p:grpSp>
      <p:grpSp>
        <p:nvGrpSpPr>
          <p:cNvPr id="933" name="Group 8"/>
          <p:cNvGrpSpPr/>
          <p:nvPr/>
        </p:nvGrpSpPr>
        <p:grpSpPr>
          <a:xfrm>
            <a:off x="497861" y="2489539"/>
            <a:ext cx="5132334" cy="990939"/>
            <a:chOff x="411480" y="2058480"/>
            <a:chExt cx="4243680" cy="819360"/>
          </a:xfrm>
        </p:grpSpPr>
        <p:sp>
          <p:nvSpPr>
            <p:cNvPr id="934" name="Freeform 9"/>
            <p:cNvSpPr/>
            <p:nvPr/>
          </p:nvSpPr>
          <p:spPr>
            <a:xfrm>
              <a:off x="411480" y="2058480"/>
              <a:ext cx="4244040" cy="806760"/>
            </a:xfrm>
            <a:custGeom>
              <a:avLst/>
              <a:gdLst/>
              <a:ahLst/>
              <a:cxnLst/>
              <a:rect l="0" t="0" r="r" b="b"/>
              <a:pathLst>
                <a:path w="11789" h="2241">
                  <a:moveTo>
                    <a:pt x="5894" y="2240"/>
                  </a:moveTo>
                  <a:lnTo>
                    <a:pt x="0" y="2240"/>
                  </a:lnTo>
                  <a:lnTo>
                    <a:pt x="0" y="0"/>
                  </a:lnTo>
                  <a:lnTo>
                    <a:pt x="11788" y="0"/>
                  </a:lnTo>
                  <a:lnTo>
                    <a:pt x="11788" y="2240"/>
                  </a:lnTo>
                  <a:lnTo>
                    <a:pt x="5894" y="2240"/>
                  </a:lnTo>
                </a:path>
              </a:pathLst>
            </a:custGeom>
            <a:solidFill>
              <a:srgbClr val="FFFFFF"/>
            </a:solidFill>
            <a:ln w="12600">
              <a:noFill/>
            </a:ln>
          </p:spPr>
        </p:sp>
        <p:sp>
          <p:nvSpPr>
            <p:cNvPr id="935" name="Freeform 10"/>
            <p:cNvSpPr/>
            <p:nvPr/>
          </p:nvSpPr>
          <p:spPr>
            <a:xfrm>
              <a:off x="430560" y="2291400"/>
              <a:ext cx="177840" cy="324000"/>
            </a:xfrm>
            <a:custGeom>
              <a:avLst/>
              <a:gdLst/>
              <a:ahLst/>
              <a:cxnLst/>
              <a:rect l="0" t="0" r="r" b="b"/>
              <a:pathLst>
                <a:path w="494" h="900">
                  <a:moveTo>
                    <a:pt x="311" y="302"/>
                  </a:moveTo>
                  <a:lnTo>
                    <a:pt x="395" y="302"/>
                  </a:lnTo>
                  <a:cubicBezTo>
                    <a:pt x="414" y="302"/>
                    <a:pt x="426" y="302"/>
                    <a:pt x="426" y="280"/>
                  </a:cubicBezTo>
                  <a:cubicBezTo>
                    <a:pt x="426" y="272"/>
                    <a:pt x="414" y="272"/>
                    <a:pt x="398" y="272"/>
                  </a:cubicBezTo>
                  <a:lnTo>
                    <a:pt x="316" y="272"/>
                  </a:lnTo>
                  <a:lnTo>
                    <a:pt x="339" y="157"/>
                  </a:lnTo>
                  <a:cubicBezTo>
                    <a:pt x="342" y="137"/>
                    <a:pt x="356" y="67"/>
                    <a:pt x="361" y="56"/>
                  </a:cubicBezTo>
                  <a:cubicBezTo>
                    <a:pt x="370" y="36"/>
                    <a:pt x="386" y="22"/>
                    <a:pt x="409" y="22"/>
                  </a:cubicBezTo>
                  <a:cubicBezTo>
                    <a:pt x="412" y="22"/>
                    <a:pt x="437" y="22"/>
                    <a:pt x="456" y="39"/>
                  </a:cubicBezTo>
                  <a:cubicBezTo>
                    <a:pt x="412" y="45"/>
                    <a:pt x="403" y="78"/>
                    <a:pt x="403" y="92"/>
                  </a:cubicBezTo>
                  <a:cubicBezTo>
                    <a:pt x="403" y="115"/>
                    <a:pt x="420" y="126"/>
                    <a:pt x="440" y="126"/>
                  </a:cubicBezTo>
                  <a:cubicBezTo>
                    <a:pt x="465" y="126"/>
                    <a:pt x="493" y="106"/>
                    <a:pt x="493" y="67"/>
                  </a:cubicBezTo>
                  <a:cubicBezTo>
                    <a:pt x="493" y="22"/>
                    <a:pt x="448" y="0"/>
                    <a:pt x="409" y="0"/>
                  </a:cubicBezTo>
                  <a:cubicBezTo>
                    <a:pt x="375" y="0"/>
                    <a:pt x="311" y="17"/>
                    <a:pt x="283" y="115"/>
                  </a:cubicBezTo>
                  <a:cubicBezTo>
                    <a:pt x="277" y="137"/>
                    <a:pt x="274" y="146"/>
                    <a:pt x="249" y="272"/>
                  </a:cubicBezTo>
                  <a:lnTo>
                    <a:pt x="182" y="272"/>
                  </a:lnTo>
                  <a:cubicBezTo>
                    <a:pt x="162" y="272"/>
                    <a:pt x="151" y="272"/>
                    <a:pt x="151" y="288"/>
                  </a:cubicBezTo>
                  <a:cubicBezTo>
                    <a:pt x="151" y="302"/>
                    <a:pt x="160" y="302"/>
                    <a:pt x="179" y="302"/>
                  </a:cubicBezTo>
                  <a:lnTo>
                    <a:pt x="244" y="302"/>
                  </a:lnTo>
                  <a:lnTo>
                    <a:pt x="171" y="691"/>
                  </a:lnTo>
                  <a:cubicBezTo>
                    <a:pt x="151" y="787"/>
                    <a:pt x="134" y="876"/>
                    <a:pt x="84" y="876"/>
                  </a:cubicBezTo>
                  <a:cubicBezTo>
                    <a:pt x="81" y="876"/>
                    <a:pt x="56" y="876"/>
                    <a:pt x="36" y="859"/>
                  </a:cubicBezTo>
                  <a:cubicBezTo>
                    <a:pt x="81" y="857"/>
                    <a:pt x="92" y="820"/>
                    <a:pt x="92" y="806"/>
                  </a:cubicBezTo>
                  <a:cubicBezTo>
                    <a:pt x="92" y="784"/>
                    <a:pt x="73" y="770"/>
                    <a:pt x="53" y="770"/>
                  </a:cubicBezTo>
                  <a:cubicBezTo>
                    <a:pt x="28" y="770"/>
                    <a:pt x="0" y="792"/>
                    <a:pt x="0" y="831"/>
                  </a:cubicBezTo>
                  <a:cubicBezTo>
                    <a:pt x="0" y="873"/>
                    <a:pt x="45" y="899"/>
                    <a:pt x="84" y="899"/>
                  </a:cubicBezTo>
                  <a:cubicBezTo>
                    <a:pt x="137" y="899"/>
                    <a:pt x="179" y="840"/>
                    <a:pt x="196" y="803"/>
                  </a:cubicBezTo>
                  <a:cubicBezTo>
                    <a:pt x="227" y="739"/>
                    <a:pt x="249" y="621"/>
                    <a:pt x="252" y="613"/>
                  </a:cubicBezTo>
                  <a:lnTo>
                    <a:pt x="311" y="302"/>
                  </a:lnTo>
                </a:path>
              </a:pathLst>
            </a:custGeom>
            <a:solidFill>
              <a:srgbClr val="000000"/>
            </a:solidFill>
            <a:ln w="12600">
              <a:noFill/>
            </a:ln>
          </p:spPr>
        </p:sp>
        <p:sp>
          <p:nvSpPr>
            <p:cNvPr id="936" name="Freeform 11"/>
            <p:cNvSpPr/>
            <p:nvPr/>
          </p:nvSpPr>
          <p:spPr>
            <a:xfrm>
              <a:off x="603000" y="2484720"/>
              <a:ext cx="100080" cy="113400"/>
            </a:xfrm>
            <a:custGeom>
              <a:avLst/>
              <a:gdLst/>
              <a:ahLst/>
              <a:cxnLst/>
              <a:rect l="0" t="0" r="r" b="b"/>
              <a:pathLst>
                <a:path w="278" h="315">
                  <a:moveTo>
                    <a:pt x="249" y="45"/>
                  </a:moveTo>
                  <a:cubicBezTo>
                    <a:pt x="232" y="50"/>
                    <a:pt x="221" y="64"/>
                    <a:pt x="221" y="78"/>
                  </a:cubicBezTo>
                  <a:cubicBezTo>
                    <a:pt x="221" y="95"/>
                    <a:pt x="235" y="101"/>
                    <a:pt x="244" y="101"/>
                  </a:cubicBezTo>
                  <a:cubicBezTo>
                    <a:pt x="252" y="101"/>
                    <a:pt x="277" y="95"/>
                    <a:pt x="277" y="62"/>
                  </a:cubicBezTo>
                  <a:cubicBezTo>
                    <a:pt x="277" y="14"/>
                    <a:pt x="227" y="0"/>
                    <a:pt x="185" y="0"/>
                  </a:cubicBezTo>
                  <a:cubicBezTo>
                    <a:pt x="76" y="0"/>
                    <a:pt x="56" y="81"/>
                    <a:pt x="56" y="101"/>
                  </a:cubicBezTo>
                  <a:cubicBezTo>
                    <a:pt x="56" y="126"/>
                    <a:pt x="73" y="143"/>
                    <a:pt x="81" y="151"/>
                  </a:cubicBezTo>
                  <a:cubicBezTo>
                    <a:pt x="101" y="165"/>
                    <a:pt x="112" y="168"/>
                    <a:pt x="160" y="176"/>
                  </a:cubicBezTo>
                  <a:cubicBezTo>
                    <a:pt x="174" y="179"/>
                    <a:pt x="218" y="188"/>
                    <a:pt x="218" y="224"/>
                  </a:cubicBezTo>
                  <a:cubicBezTo>
                    <a:pt x="218" y="235"/>
                    <a:pt x="213" y="260"/>
                    <a:pt x="182" y="280"/>
                  </a:cubicBezTo>
                  <a:cubicBezTo>
                    <a:pt x="154" y="294"/>
                    <a:pt x="120" y="294"/>
                    <a:pt x="112" y="294"/>
                  </a:cubicBezTo>
                  <a:cubicBezTo>
                    <a:pt x="84" y="294"/>
                    <a:pt x="45" y="288"/>
                    <a:pt x="28" y="266"/>
                  </a:cubicBezTo>
                  <a:cubicBezTo>
                    <a:pt x="53" y="263"/>
                    <a:pt x="67" y="244"/>
                    <a:pt x="67" y="224"/>
                  </a:cubicBezTo>
                  <a:cubicBezTo>
                    <a:pt x="67" y="207"/>
                    <a:pt x="56" y="199"/>
                    <a:pt x="39" y="199"/>
                  </a:cubicBezTo>
                  <a:cubicBezTo>
                    <a:pt x="20" y="199"/>
                    <a:pt x="0" y="216"/>
                    <a:pt x="0" y="246"/>
                  </a:cubicBezTo>
                  <a:cubicBezTo>
                    <a:pt x="0" y="288"/>
                    <a:pt x="45" y="314"/>
                    <a:pt x="112" y="314"/>
                  </a:cubicBezTo>
                  <a:cubicBezTo>
                    <a:pt x="241" y="314"/>
                    <a:pt x="263" y="227"/>
                    <a:pt x="263" y="199"/>
                  </a:cubicBezTo>
                  <a:cubicBezTo>
                    <a:pt x="263" y="134"/>
                    <a:pt x="193" y="123"/>
                    <a:pt x="168" y="118"/>
                  </a:cubicBezTo>
                  <a:cubicBezTo>
                    <a:pt x="162" y="115"/>
                    <a:pt x="143" y="112"/>
                    <a:pt x="140" y="112"/>
                  </a:cubicBezTo>
                  <a:cubicBezTo>
                    <a:pt x="115" y="106"/>
                    <a:pt x="101" y="92"/>
                    <a:pt x="101" y="78"/>
                  </a:cubicBezTo>
                  <a:cubicBezTo>
                    <a:pt x="101" y="62"/>
                    <a:pt x="115" y="42"/>
                    <a:pt x="129" y="34"/>
                  </a:cubicBezTo>
                  <a:cubicBezTo>
                    <a:pt x="148" y="20"/>
                    <a:pt x="174" y="20"/>
                    <a:pt x="185" y="20"/>
                  </a:cubicBezTo>
                  <a:cubicBezTo>
                    <a:pt x="199" y="20"/>
                    <a:pt x="235" y="22"/>
                    <a:pt x="249" y="45"/>
                  </a:cubicBezTo>
                </a:path>
              </a:pathLst>
            </a:custGeom>
            <a:solidFill>
              <a:srgbClr val="000000"/>
            </a:solidFill>
            <a:ln w="12600">
              <a:noFill/>
            </a:ln>
          </p:spPr>
        </p:sp>
        <p:sp>
          <p:nvSpPr>
            <p:cNvPr id="937" name="Freeform 12"/>
            <p:cNvSpPr/>
            <p:nvPr/>
          </p:nvSpPr>
          <p:spPr>
            <a:xfrm>
              <a:off x="771480" y="227520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938" name="Freeform 13"/>
            <p:cNvSpPr/>
            <p:nvPr/>
          </p:nvSpPr>
          <p:spPr>
            <a:xfrm>
              <a:off x="878040" y="238392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939" name="Freeform 14"/>
            <p:cNvSpPr/>
            <p:nvPr/>
          </p:nvSpPr>
          <p:spPr>
            <a:xfrm>
              <a:off x="1105920" y="242928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6"/>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8"/>
                    <a:pt x="120" y="342"/>
                    <a:pt x="129" y="322"/>
                  </a:cubicBezTo>
                  <a:cubicBezTo>
                    <a:pt x="134" y="305"/>
                    <a:pt x="160" y="244"/>
                    <a:pt x="162" y="235"/>
                  </a:cubicBezTo>
                  <a:cubicBezTo>
                    <a:pt x="165" y="227"/>
                    <a:pt x="168" y="218"/>
                    <a:pt x="168" y="213"/>
                  </a:cubicBezTo>
                  <a:cubicBezTo>
                    <a:pt x="168" y="179"/>
                    <a:pt x="140" y="154"/>
                    <a:pt x="101" y="154"/>
                  </a:cubicBezTo>
                  <a:cubicBezTo>
                    <a:pt x="31" y="154"/>
                    <a:pt x="0" y="249"/>
                    <a:pt x="0" y="260"/>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000000"/>
            </a:solidFill>
            <a:ln w="12600">
              <a:noFill/>
            </a:ln>
          </p:spPr>
        </p:sp>
        <p:sp>
          <p:nvSpPr>
            <p:cNvPr id="940" name="Freeform 15"/>
            <p:cNvSpPr/>
            <p:nvPr/>
          </p:nvSpPr>
          <p:spPr>
            <a:xfrm>
              <a:off x="1243080" y="2503080"/>
              <a:ext cx="42840" cy="107280"/>
            </a:xfrm>
            <a:custGeom>
              <a:avLst/>
              <a:gdLst/>
              <a:ahLst/>
              <a:cxnLst/>
              <a:rect l="0" t="0" r="r" b="b"/>
              <a:pathLst>
                <a:path w="119" h="298">
                  <a:moveTo>
                    <a:pt x="118" y="104"/>
                  </a:moveTo>
                  <a:cubicBezTo>
                    <a:pt x="118" y="39"/>
                    <a:pt x="92" y="0"/>
                    <a:pt x="53" y="0"/>
                  </a:cubicBezTo>
                  <a:cubicBezTo>
                    <a:pt x="20" y="0"/>
                    <a:pt x="0" y="25"/>
                    <a:pt x="0" y="53"/>
                  </a:cubicBezTo>
                  <a:cubicBezTo>
                    <a:pt x="0" y="78"/>
                    <a:pt x="20" y="106"/>
                    <a:pt x="53" y="106"/>
                  </a:cubicBezTo>
                  <a:cubicBezTo>
                    <a:pt x="64" y="106"/>
                    <a:pt x="78" y="101"/>
                    <a:pt x="90" y="92"/>
                  </a:cubicBezTo>
                  <a:cubicBezTo>
                    <a:pt x="92" y="90"/>
                    <a:pt x="92" y="90"/>
                    <a:pt x="92" y="90"/>
                  </a:cubicBezTo>
                  <a:cubicBezTo>
                    <a:pt x="95" y="90"/>
                    <a:pt x="95" y="90"/>
                    <a:pt x="95" y="104"/>
                  </a:cubicBezTo>
                  <a:cubicBezTo>
                    <a:pt x="95" y="179"/>
                    <a:pt x="62" y="238"/>
                    <a:pt x="28" y="272"/>
                  </a:cubicBezTo>
                  <a:cubicBezTo>
                    <a:pt x="17" y="280"/>
                    <a:pt x="17" y="283"/>
                    <a:pt x="17" y="286"/>
                  </a:cubicBezTo>
                  <a:cubicBezTo>
                    <a:pt x="17" y="294"/>
                    <a:pt x="22" y="297"/>
                    <a:pt x="25" y="297"/>
                  </a:cubicBezTo>
                  <a:cubicBezTo>
                    <a:pt x="36" y="297"/>
                    <a:pt x="118" y="221"/>
                    <a:pt x="118" y="104"/>
                  </a:cubicBezTo>
                </a:path>
              </a:pathLst>
            </a:custGeom>
            <a:solidFill>
              <a:srgbClr val="000000"/>
            </a:solidFill>
            <a:ln w="12600">
              <a:noFill/>
            </a:ln>
          </p:spPr>
        </p:sp>
        <p:sp>
          <p:nvSpPr>
            <p:cNvPr id="941" name="Freeform 16"/>
            <p:cNvSpPr/>
            <p:nvPr/>
          </p:nvSpPr>
          <p:spPr>
            <a:xfrm>
              <a:off x="1374120" y="238392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942" name="Freeform 17"/>
            <p:cNvSpPr/>
            <p:nvPr/>
          </p:nvSpPr>
          <p:spPr>
            <a:xfrm>
              <a:off x="1605960" y="2484720"/>
              <a:ext cx="117360" cy="113400"/>
            </a:xfrm>
            <a:custGeom>
              <a:avLst/>
              <a:gdLst/>
              <a:ahLst/>
              <a:cxnLst/>
              <a:rect l="0" t="0" r="r" b="b"/>
              <a:pathLst>
                <a:path w="326" h="315">
                  <a:moveTo>
                    <a:pt x="325" y="120"/>
                  </a:moveTo>
                  <a:cubicBezTo>
                    <a:pt x="325" y="45"/>
                    <a:pt x="269" y="0"/>
                    <a:pt x="199" y="0"/>
                  </a:cubicBezTo>
                  <a:cubicBezTo>
                    <a:pt x="98" y="0"/>
                    <a:pt x="0" y="98"/>
                    <a:pt x="0" y="193"/>
                  </a:cubicBezTo>
                  <a:cubicBezTo>
                    <a:pt x="0" y="260"/>
                    <a:pt x="50" y="314"/>
                    <a:pt x="126" y="314"/>
                  </a:cubicBezTo>
                  <a:cubicBezTo>
                    <a:pt x="227" y="314"/>
                    <a:pt x="325" y="221"/>
                    <a:pt x="325" y="120"/>
                  </a:cubicBezTo>
                  <a:moveTo>
                    <a:pt x="126" y="294"/>
                  </a:moveTo>
                  <a:cubicBezTo>
                    <a:pt x="92" y="294"/>
                    <a:pt x="59" y="272"/>
                    <a:pt x="59" y="216"/>
                  </a:cubicBezTo>
                  <a:cubicBezTo>
                    <a:pt x="59" y="188"/>
                    <a:pt x="70" y="120"/>
                    <a:pt x="98" y="81"/>
                  </a:cubicBezTo>
                  <a:cubicBezTo>
                    <a:pt x="129" y="36"/>
                    <a:pt x="168" y="20"/>
                    <a:pt x="199" y="20"/>
                  </a:cubicBezTo>
                  <a:cubicBezTo>
                    <a:pt x="238" y="20"/>
                    <a:pt x="269" y="45"/>
                    <a:pt x="269" y="98"/>
                  </a:cubicBezTo>
                  <a:cubicBezTo>
                    <a:pt x="269" y="112"/>
                    <a:pt x="260" y="182"/>
                    <a:pt x="230" y="230"/>
                  </a:cubicBezTo>
                  <a:cubicBezTo>
                    <a:pt x="204" y="272"/>
                    <a:pt x="162" y="294"/>
                    <a:pt x="126" y="294"/>
                  </a:cubicBezTo>
                </a:path>
              </a:pathLst>
            </a:custGeom>
            <a:solidFill>
              <a:srgbClr val="000000"/>
            </a:solidFill>
            <a:ln w="12600">
              <a:noFill/>
            </a:ln>
          </p:spPr>
        </p:sp>
        <p:sp>
          <p:nvSpPr>
            <p:cNvPr id="943" name="Freeform 18"/>
            <p:cNvSpPr/>
            <p:nvPr/>
          </p:nvSpPr>
          <p:spPr>
            <a:xfrm>
              <a:off x="1768320" y="227520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sp>
          <p:nvSpPr>
            <p:cNvPr id="944" name="Freeform 19"/>
            <p:cNvSpPr/>
            <p:nvPr/>
          </p:nvSpPr>
          <p:spPr>
            <a:xfrm>
              <a:off x="2004120" y="2410200"/>
              <a:ext cx="237240" cy="83880"/>
            </a:xfrm>
            <a:custGeom>
              <a:avLst/>
              <a:gdLst/>
              <a:ahLst/>
              <a:cxnLst/>
              <a:rect l="0" t="0" r="r" b="b"/>
              <a:pathLst>
                <a:path w="659" h="233">
                  <a:moveTo>
                    <a:pt x="624" y="39"/>
                  </a:moveTo>
                  <a:cubicBezTo>
                    <a:pt x="638" y="39"/>
                    <a:pt x="658" y="39"/>
                    <a:pt x="658" y="20"/>
                  </a:cubicBezTo>
                  <a:cubicBezTo>
                    <a:pt x="658" y="0"/>
                    <a:pt x="638" y="0"/>
                    <a:pt x="624" y="0"/>
                  </a:cubicBezTo>
                  <a:lnTo>
                    <a:pt x="34" y="0"/>
                  </a:lnTo>
                  <a:cubicBezTo>
                    <a:pt x="20" y="0"/>
                    <a:pt x="0" y="0"/>
                    <a:pt x="0" y="20"/>
                  </a:cubicBezTo>
                  <a:cubicBezTo>
                    <a:pt x="0" y="39"/>
                    <a:pt x="20" y="39"/>
                    <a:pt x="34" y="39"/>
                  </a:cubicBezTo>
                  <a:lnTo>
                    <a:pt x="624" y="39"/>
                  </a:lnTo>
                  <a:moveTo>
                    <a:pt x="624" y="232"/>
                  </a:moveTo>
                  <a:cubicBezTo>
                    <a:pt x="638" y="232"/>
                    <a:pt x="658" y="232"/>
                    <a:pt x="658" y="213"/>
                  </a:cubicBezTo>
                  <a:cubicBezTo>
                    <a:pt x="658" y="193"/>
                    <a:pt x="638" y="193"/>
                    <a:pt x="624" y="193"/>
                  </a:cubicBezTo>
                  <a:lnTo>
                    <a:pt x="34" y="193"/>
                  </a:lnTo>
                  <a:cubicBezTo>
                    <a:pt x="20" y="193"/>
                    <a:pt x="0" y="193"/>
                    <a:pt x="0" y="213"/>
                  </a:cubicBezTo>
                  <a:cubicBezTo>
                    <a:pt x="0" y="232"/>
                    <a:pt x="20" y="232"/>
                    <a:pt x="34" y="232"/>
                  </a:cubicBezTo>
                  <a:lnTo>
                    <a:pt x="624" y="232"/>
                  </a:lnTo>
                </a:path>
              </a:pathLst>
            </a:custGeom>
            <a:solidFill>
              <a:srgbClr val="000000"/>
            </a:solidFill>
            <a:ln w="12600">
              <a:noFill/>
            </a:ln>
          </p:spPr>
        </p:sp>
        <p:sp>
          <p:nvSpPr>
            <p:cNvPr id="945" name="Freeform 20"/>
            <p:cNvSpPr/>
            <p:nvPr/>
          </p:nvSpPr>
          <p:spPr>
            <a:xfrm>
              <a:off x="2378160" y="2058480"/>
              <a:ext cx="315720" cy="788400"/>
            </a:xfrm>
            <a:custGeom>
              <a:avLst/>
              <a:gdLst/>
              <a:ahLst/>
              <a:cxnLst/>
              <a:rect l="0" t="0" r="r" b="b"/>
              <a:pathLst>
                <a:path w="877" h="2190">
                  <a:moveTo>
                    <a:pt x="48" y="2144"/>
                  </a:moveTo>
                  <a:cubicBezTo>
                    <a:pt x="78" y="2142"/>
                    <a:pt x="95" y="2122"/>
                    <a:pt x="95" y="2097"/>
                  </a:cubicBezTo>
                  <a:cubicBezTo>
                    <a:pt x="95" y="2063"/>
                    <a:pt x="70" y="2049"/>
                    <a:pt x="48" y="2049"/>
                  </a:cubicBezTo>
                  <a:cubicBezTo>
                    <a:pt x="25" y="2049"/>
                    <a:pt x="0" y="2063"/>
                    <a:pt x="0" y="2097"/>
                  </a:cubicBezTo>
                  <a:cubicBezTo>
                    <a:pt x="0" y="2147"/>
                    <a:pt x="50" y="2189"/>
                    <a:pt x="109" y="2189"/>
                  </a:cubicBezTo>
                  <a:cubicBezTo>
                    <a:pt x="260" y="2189"/>
                    <a:pt x="316" y="1960"/>
                    <a:pt x="386" y="1674"/>
                  </a:cubicBezTo>
                  <a:cubicBezTo>
                    <a:pt x="462" y="1361"/>
                    <a:pt x="526" y="1047"/>
                    <a:pt x="580" y="731"/>
                  </a:cubicBezTo>
                  <a:cubicBezTo>
                    <a:pt x="616" y="521"/>
                    <a:pt x="652" y="325"/>
                    <a:pt x="686" y="196"/>
                  </a:cubicBezTo>
                  <a:cubicBezTo>
                    <a:pt x="697" y="148"/>
                    <a:pt x="731" y="22"/>
                    <a:pt x="770" y="22"/>
                  </a:cubicBezTo>
                  <a:cubicBezTo>
                    <a:pt x="801" y="22"/>
                    <a:pt x="826" y="39"/>
                    <a:pt x="829" y="45"/>
                  </a:cubicBezTo>
                  <a:cubicBezTo>
                    <a:pt x="798" y="48"/>
                    <a:pt x="781" y="67"/>
                    <a:pt x="781" y="92"/>
                  </a:cubicBezTo>
                  <a:cubicBezTo>
                    <a:pt x="781" y="126"/>
                    <a:pt x="804" y="140"/>
                    <a:pt x="826" y="140"/>
                  </a:cubicBezTo>
                  <a:cubicBezTo>
                    <a:pt x="851" y="140"/>
                    <a:pt x="876" y="126"/>
                    <a:pt x="876" y="92"/>
                  </a:cubicBezTo>
                  <a:cubicBezTo>
                    <a:pt x="876" y="39"/>
                    <a:pt x="823" y="0"/>
                    <a:pt x="767" y="0"/>
                  </a:cubicBezTo>
                  <a:cubicBezTo>
                    <a:pt x="694" y="0"/>
                    <a:pt x="638" y="106"/>
                    <a:pt x="582" y="308"/>
                  </a:cubicBezTo>
                  <a:cubicBezTo>
                    <a:pt x="580" y="319"/>
                    <a:pt x="445" y="815"/>
                    <a:pt x="339" y="1459"/>
                  </a:cubicBezTo>
                  <a:cubicBezTo>
                    <a:pt x="311" y="1610"/>
                    <a:pt x="283" y="1772"/>
                    <a:pt x="252" y="1909"/>
                  </a:cubicBezTo>
                  <a:cubicBezTo>
                    <a:pt x="232" y="1982"/>
                    <a:pt x="188" y="2167"/>
                    <a:pt x="106" y="2167"/>
                  </a:cubicBezTo>
                  <a:cubicBezTo>
                    <a:pt x="73" y="2167"/>
                    <a:pt x="48" y="2144"/>
                    <a:pt x="48" y="2144"/>
                  </a:cubicBezTo>
                </a:path>
              </a:pathLst>
            </a:custGeom>
            <a:solidFill>
              <a:srgbClr val="000000"/>
            </a:solidFill>
            <a:ln w="12600">
              <a:noFill/>
            </a:ln>
          </p:spPr>
        </p:sp>
        <p:sp>
          <p:nvSpPr>
            <p:cNvPr id="946" name="Freeform 21"/>
            <p:cNvSpPr/>
            <p:nvPr/>
          </p:nvSpPr>
          <p:spPr>
            <a:xfrm>
              <a:off x="2564640" y="2694240"/>
              <a:ext cx="196920" cy="183960"/>
            </a:xfrm>
            <a:custGeom>
              <a:avLst/>
              <a:gdLst/>
              <a:ahLst/>
              <a:cxnLst/>
              <a:rect l="0" t="0" r="r" b="b"/>
              <a:pathLst>
                <a:path w="547" h="511">
                  <a:moveTo>
                    <a:pt x="246" y="0"/>
                  </a:moveTo>
                  <a:cubicBezTo>
                    <a:pt x="210" y="0"/>
                    <a:pt x="148" y="6"/>
                    <a:pt x="87" y="36"/>
                  </a:cubicBezTo>
                  <a:cubicBezTo>
                    <a:pt x="14" y="73"/>
                    <a:pt x="0" y="126"/>
                    <a:pt x="0" y="132"/>
                  </a:cubicBezTo>
                  <a:cubicBezTo>
                    <a:pt x="0" y="137"/>
                    <a:pt x="6" y="137"/>
                    <a:pt x="8" y="137"/>
                  </a:cubicBezTo>
                  <a:cubicBezTo>
                    <a:pt x="20" y="137"/>
                    <a:pt x="56" y="126"/>
                    <a:pt x="64" y="101"/>
                  </a:cubicBezTo>
                  <a:cubicBezTo>
                    <a:pt x="73" y="73"/>
                    <a:pt x="81" y="48"/>
                    <a:pt x="193" y="42"/>
                  </a:cubicBezTo>
                  <a:cubicBezTo>
                    <a:pt x="185" y="196"/>
                    <a:pt x="143" y="347"/>
                    <a:pt x="81" y="490"/>
                  </a:cubicBezTo>
                  <a:cubicBezTo>
                    <a:pt x="78" y="498"/>
                    <a:pt x="78" y="501"/>
                    <a:pt x="78" y="501"/>
                  </a:cubicBezTo>
                  <a:cubicBezTo>
                    <a:pt x="78" y="507"/>
                    <a:pt x="81" y="510"/>
                    <a:pt x="87" y="510"/>
                  </a:cubicBezTo>
                  <a:cubicBezTo>
                    <a:pt x="98" y="510"/>
                    <a:pt x="129" y="496"/>
                    <a:pt x="140" y="476"/>
                  </a:cubicBezTo>
                  <a:cubicBezTo>
                    <a:pt x="140" y="476"/>
                    <a:pt x="160" y="434"/>
                    <a:pt x="179" y="375"/>
                  </a:cubicBezTo>
                  <a:cubicBezTo>
                    <a:pt x="238" y="218"/>
                    <a:pt x="249" y="92"/>
                    <a:pt x="255" y="42"/>
                  </a:cubicBezTo>
                  <a:lnTo>
                    <a:pt x="300" y="42"/>
                  </a:lnTo>
                  <a:cubicBezTo>
                    <a:pt x="347" y="42"/>
                    <a:pt x="482" y="53"/>
                    <a:pt x="482" y="140"/>
                  </a:cubicBezTo>
                  <a:cubicBezTo>
                    <a:pt x="482" y="204"/>
                    <a:pt x="423" y="286"/>
                    <a:pt x="283" y="288"/>
                  </a:cubicBezTo>
                  <a:cubicBezTo>
                    <a:pt x="269" y="288"/>
                    <a:pt x="258" y="288"/>
                    <a:pt x="235" y="302"/>
                  </a:cubicBezTo>
                  <a:cubicBezTo>
                    <a:pt x="221" y="314"/>
                    <a:pt x="218" y="322"/>
                    <a:pt x="218" y="325"/>
                  </a:cubicBezTo>
                  <a:cubicBezTo>
                    <a:pt x="218" y="330"/>
                    <a:pt x="224" y="330"/>
                    <a:pt x="232" y="330"/>
                  </a:cubicBezTo>
                  <a:cubicBezTo>
                    <a:pt x="300" y="330"/>
                    <a:pt x="386" y="305"/>
                    <a:pt x="448" y="260"/>
                  </a:cubicBezTo>
                  <a:cubicBezTo>
                    <a:pt x="532" y="202"/>
                    <a:pt x="546" y="140"/>
                    <a:pt x="546" y="109"/>
                  </a:cubicBezTo>
                  <a:cubicBezTo>
                    <a:pt x="546" y="22"/>
                    <a:pt x="426" y="0"/>
                    <a:pt x="353" y="0"/>
                  </a:cubicBezTo>
                  <a:lnTo>
                    <a:pt x="246" y="0"/>
                  </a:lnTo>
                </a:path>
              </a:pathLst>
            </a:custGeom>
            <a:solidFill>
              <a:srgbClr val="000000"/>
            </a:solidFill>
            <a:ln w="12600">
              <a:noFill/>
            </a:ln>
          </p:spPr>
        </p:sp>
        <p:sp>
          <p:nvSpPr>
            <p:cNvPr id="947" name="Freeform 22"/>
            <p:cNvSpPr/>
            <p:nvPr/>
          </p:nvSpPr>
          <p:spPr>
            <a:xfrm>
              <a:off x="2795400" y="2665080"/>
              <a:ext cx="86040" cy="130320"/>
            </a:xfrm>
            <a:custGeom>
              <a:avLst/>
              <a:gdLst/>
              <a:ahLst/>
              <a:cxnLst/>
              <a:rect l="0" t="0" r="r" b="b"/>
              <a:pathLst>
                <a:path w="239" h="362">
                  <a:moveTo>
                    <a:pt x="126" y="140"/>
                  </a:moveTo>
                  <a:cubicBezTo>
                    <a:pt x="59" y="154"/>
                    <a:pt x="0" y="210"/>
                    <a:pt x="0" y="272"/>
                  </a:cubicBezTo>
                  <a:cubicBezTo>
                    <a:pt x="0" y="328"/>
                    <a:pt x="50" y="361"/>
                    <a:pt x="104" y="361"/>
                  </a:cubicBezTo>
                  <a:cubicBezTo>
                    <a:pt x="162" y="361"/>
                    <a:pt x="218" y="302"/>
                    <a:pt x="218" y="224"/>
                  </a:cubicBezTo>
                  <a:cubicBezTo>
                    <a:pt x="218" y="171"/>
                    <a:pt x="190" y="143"/>
                    <a:pt x="160" y="115"/>
                  </a:cubicBezTo>
                  <a:cubicBezTo>
                    <a:pt x="146" y="101"/>
                    <a:pt x="106" y="62"/>
                    <a:pt x="106" y="42"/>
                  </a:cubicBezTo>
                  <a:cubicBezTo>
                    <a:pt x="106" y="36"/>
                    <a:pt x="112" y="22"/>
                    <a:pt x="132" y="22"/>
                  </a:cubicBezTo>
                  <a:cubicBezTo>
                    <a:pt x="148" y="22"/>
                    <a:pt x="165" y="28"/>
                    <a:pt x="179" y="36"/>
                  </a:cubicBezTo>
                  <a:cubicBezTo>
                    <a:pt x="182" y="39"/>
                    <a:pt x="207" y="50"/>
                    <a:pt x="216" y="50"/>
                  </a:cubicBezTo>
                  <a:cubicBezTo>
                    <a:pt x="227" y="50"/>
                    <a:pt x="238" y="42"/>
                    <a:pt x="238" y="28"/>
                  </a:cubicBezTo>
                  <a:cubicBezTo>
                    <a:pt x="238" y="14"/>
                    <a:pt x="232" y="11"/>
                    <a:pt x="202" y="6"/>
                  </a:cubicBezTo>
                  <a:cubicBezTo>
                    <a:pt x="179" y="3"/>
                    <a:pt x="160" y="0"/>
                    <a:pt x="146" y="0"/>
                  </a:cubicBezTo>
                  <a:cubicBezTo>
                    <a:pt x="98" y="0"/>
                    <a:pt x="87" y="31"/>
                    <a:pt x="87" y="50"/>
                  </a:cubicBezTo>
                  <a:cubicBezTo>
                    <a:pt x="87" y="81"/>
                    <a:pt x="109" y="118"/>
                    <a:pt x="126" y="140"/>
                  </a:cubicBezTo>
                  <a:moveTo>
                    <a:pt x="137" y="154"/>
                  </a:moveTo>
                  <a:cubicBezTo>
                    <a:pt x="162" y="190"/>
                    <a:pt x="176" y="216"/>
                    <a:pt x="176" y="244"/>
                  </a:cubicBezTo>
                  <a:cubicBezTo>
                    <a:pt x="176" y="291"/>
                    <a:pt x="146" y="344"/>
                    <a:pt x="104" y="344"/>
                  </a:cubicBezTo>
                  <a:cubicBezTo>
                    <a:pt x="87" y="344"/>
                    <a:pt x="42" y="339"/>
                    <a:pt x="42" y="283"/>
                  </a:cubicBezTo>
                  <a:cubicBezTo>
                    <a:pt x="42" y="244"/>
                    <a:pt x="64" y="168"/>
                    <a:pt x="137" y="154"/>
                  </a:cubicBezTo>
                </a:path>
              </a:pathLst>
            </a:custGeom>
            <a:solidFill>
              <a:srgbClr val="000000"/>
            </a:solidFill>
            <a:ln w="12600">
              <a:noFill/>
            </a:ln>
          </p:spPr>
        </p:sp>
        <p:sp>
          <p:nvSpPr>
            <p:cNvPr id="948" name="Freeform 23"/>
            <p:cNvSpPr/>
            <p:nvPr/>
          </p:nvSpPr>
          <p:spPr>
            <a:xfrm>
              <a:off x="3011040" y="2291400"/>
              <a:ext cx="177840" cy="324000"/>
            </a:xfrm>
            <a:custGeom>
              <a:avLst/>
              <a:gdLst/>
              <a:ahLst/>
              <a:cxnLst/>
              <a:rect l="0" t="0" r="r" b="b"/>
              <a:pathLst>
                <a:path w="494" h="900">
                  <a:moveTo>
                    <a:pt x="311" y="302"/>
                  </a:moveTo>
                  <a:lnTo>
                    <a:pt x="395" y="302"/>
                  </a:lnTo>
                  <a:cubicBezTo>
                    <a:pt x="414" y="302"/>
                    <a:pt x="426" y="302"/>
                    <a:pt x="426" y="280"/>
                  </a:cubicBezTo>
                  <a:cubicBezTo>
                    <a:pt x="426" y="272"/>
                    <a:pt x="414" y="272"/>
                    <a:pt x="398" y="272"/>
                  </a:cubicBezTo>
                  <a:lnTo>
                    <a:pt x="316" y="272"/>
                  </a:lnTo>
                  <a:lnTo>
                    <a:pt x="339" y="157"/>
                  </a:lnTo>
                  <a:cubicBezTo>
                    <a:pt x="342" y="137"/>
                    <a:pt x="356" y="67"/>
                    <a:pt x="361" y="56"/>
                  </a:cubicBezTo>
                  <a:cubicBezTo>
                    <a:pt x="370" y="36"/>
                    <a:pt x="386" y="22"/>
                    <a:pt x="409" y="22"/>
                  </a:cubicBezTo>
                  <a:cubicBezTo>
                    <a:pt x="412" y="22"/>
                    <a:pt x="437" y="22"/>
                    <a:pt x="456" y="39"/>
                  </a:cubicBezTo>
                  <a:cubicBezTo>
                    <a:pt x="412" y="45"/>
                    <a:pt x="403" y="78"/>
                    <a:pt x="403" y="92"/>
                  </a:cubicBezTo>
                  <a:cubicBezTo>
                    <a:pt x="403" y="115"/>
                    <a:pt x="420" y="126"/>
                    <a:pt x="440" y="126"/>
                  </a:cubicBezTo>
                  <a:cubicBezTo>
                    <a:pt x="465" y="126"/>
                    <a:pt x="493" y="106"/>
                    <a:pt x="493" y="67"/>
                  </a:cubicBezTo>
                  <a:cubicBezTo>
                    <a:pt x="493" y="22"/>
                    <a:pt x="448" y="0"/>
                    <a:pt x="409" y="0"/>
                  </a:cubicBezTo>
                  <a:cubicBezTo>
                    <a:pt x="375" y="0"/>
                    <a:pt x="311" y="17"/>
                    <a:pt x="283" y="115"/>
                  </a:cubicBezTo>
                  <a:cubicBezTo>
                    <a:pt x="277" y="137"/>
                    <a:pt x="274" y="146"/>
                    <a:pt x="249" y="272"/>
                  </a:cubicBezTo>
                  <a:lnTo>
                    <a:pt x="182" y="272"/>
                  </a:lnTo>
                  <a:cubicBezTo>
                    <a:pt x="162" y="272"/>
                    <a:pt x="151" y="272"/>
                    <a:pt x="151" y="288"/>
                  </a:cubicBezTo>
                  <a:cubicBezTo>
                    <a:pt x="151" y="302"/>
                    <a:pt x="160" y="302"/>
                    <a:pt x="179" y="302"/>
                  </a:cubicBezTo>
                  <a:lnTo>
                    <a:pt x="244" y="302"/>
                  </a:lnTo>
                  <a:lnTo>
                    <a:pt x="171" y="691"/>
                  </a:lnTo>
                  <a:cubicBezTo>
                    <a:pt x="151" y="787"/>
                    <a:pt x="134" y="876"/>
                    <a:pt x="84" y="876"/>
                  </a:cubicBezTo>
                  <a:cubicBezTo>
                    <a:pt x="81" y="876"/>
                    <a:pt x="56" y="876"/>
                    <a:pt x="36" y="859"/>
                  </a:cubicBezTo>
                  <a:cubicBezTo>
                    <a:pt x="81" y="857"/>
                    <a:pt x="92" y="820"/>
                    <a:pt x="92" y="806"/>
                  </a:cubicBezTo>
                  <a:cubicBezTo>
                    <a:pt x="92" y="784"/>
                    <a:pt x="73" y="770"/>
                    <a:pt x="53" y="770"/>
                  </a:cubicBezTo>
                  <a:cubicBezTo>
                    <a:pt x="28" y="770"/>
                    <a:pt x="0" y="792"/>
                    <a:pt x="0" y="831"/>
                  </a:cubicBezTo>
                  <a:cubicBezTo>
                    <a:pt x="0" y="873"/>
                    <a:pt x="45" y="899"/>
                    <a:pt x="84" y="899"/>
                  </a:cubicBezTo>
                  <a:cubicBezTo>
                    <a:pt x="137" y="899"/>
                    <a:pt x="179" y="840"/>
                    <a:pt x="196" y="803"/>
                  </a:cubicBezTo>
                  <a:cubicBezTo>
                    <a:pt x="227" y="739"/>
                    <a:pt x="249" y="621"/>
                    <a:pt x="252" y="613"/>
                  </a:cubicBezTo>
                  <a:lnTo>
                    <a:pt x="311" y="302"/>
                  </a:lnTo>
                </a:path>
              </a:pathLst>
            </a:custGeom>
            <a:solidFill>
              <a:srgbClr val="000000"/>
            </a:solidFill>
            <a:ln w="12600">
              <a:noFill/>
            </a:ln>
          </p:spPr>
        </p:sp>
        <p:sp>
          <p:nvSpPr>
            <p:cNvPr id="949" name="Freeform 24"/>
            <p:cNvSpPr/>
            <p:nvPr/>
          </p:nvSpPr>
          <p:spPr>
            <a:xfrm>
              <a:off x="3238920" y="227520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950" name="Freeform 25"/>
            <p:cNvSpPr/>
            <p:nvPr/>
          </p:nvSpPr>
          <p:spPr>
            <a:xfrm>
              <a:off x="3385080" y="2326680"/>
              <a:ext cx="129240" cy="12600"/>
            </a:xfrm>
            <a:custGeom>
              <a:avLst/>
              <a:gdLst/>
              <a:ahLst/>
              <a:cxnLst/>
              <a:rect l="0" t="0" r="r" b="b"/>
              <a:pathLst>
                <a:path w="359" h="35">
                  <a:moveTo>
                    <a:pt x="358" y="34"/>
                  </a:moveTo>
                  <a:lnTo>
                    <a:pt x="358" y="0"/>
                  </a:lnTo>
                  <a:lnTo>
                    <a:pt x="0" y="0"/>
                  </a:lnTo>
                  <a:lnTo>
                    <a:pt x="0" y="34"/>
                  </a:lnTo>
                  <a:lnTo>
                    <a:pt x="358" y="34"/>
                  </a:lnTo>
                </a:path>
              </a:pathLst>
            </a:custGeom>
            <a:solidFill>
              <a:srgbClr val="000000"/>
            </a:solidFill>
            <a:ln w="12600">
              <a:noFill/>
            </a:ln>
          </p:spPr>
        </p:sp>
        <p:sp>
          <p:nvSpPr>
            <p:cNvPr id="951" name="Freeform 26"/>
            <p:cNvSpPr/>
            <p:nvPr/>
          </p:nvSpPr>
          <p:spPr>
            <a:xfrm>
              <a:off x="3349800" y="2382840"/>
              <a:ext cx="200880" cy="158760"/>
            </a:xfrm>
            <a:custGeom>
              <a:avLst/>
              <a:gdLst/>
              <a:ahLst/>
              <a:cxnLst/>
              <a:rect l="0" t="0" r="r" b="b"/>
              <a:pathLst>
                <a:path w="558" h="441">
                  <a:moveTo>
                    <a:pt x="319" y="196"/>
                  </a:moveTo>
                  <a:lnTo>
                    <a:pt x="437" y="67"/>
                  </a:lnTo>
                  <a:cubicBezTo>
                    <a:pt x="448" y="53"/>
                    <a:pt x="454" y="48"/>
                    <a:pt x="538" y="48"/>
                  </a:cubicBezTo>
                  <a:lnTo>
                    <a:pt x="538" y="0"/>
                  </a:lnTo>
                  <a:cubicBezTo>
                    <a:pt x="501" y="3"/>
                    <a:pt x="451" y="3"/>
                    <a:pt x="445" y="3"/>
                  </a:cubicBezTo>
                  <a:cubicBezTo>
                    <a:pt x="420" y="3"/>
                    <a:pt x="372" y="0"/>
                    <a:pt x="344" y="0"/>
                  </a:cubicBezTo>
                  <a:lnTo>
                    <a:pt x="344" y="48"/>
                  </a:lnTo>
                  <a:cubicBezTo>
                    <a:pt x="358" y="48"/>
                    <a:pt x="370" y="48"/>
                    <a:pt x="381" y="56"/>
                  </a:cubicBezTo>
                  <a:cubicBezTo>
                    <a:pt x="378" y="62"/>
                    <a:pt x="378" y="64"/>
                    <a:pt x="375" y="67"/>
                  </a:cubicBezTo>
                  <a:lnTo>
                    <a:pt x="291" y="160"/>
                  </a:lnTo>
                  <a:lnTo>
                    <a:pt x="193" y="48"/>
                  </a:lnTo>
                  <a:lnTo>
                    <a:pt x="232" y="48"/>
                  </a:lnTo>
                  <a:lnTo>
                    <a:pt x="232" y="0"/>
                  </a:lnTo>
                  <a:cubicBezTo>
                    <a:pt x="207" y="0"/>
                    <a:pt x="146" y="3"/>
                    <a:pt x="115" y="3"/>
                  </a:cubicBezTo>
                  <a:cubicBezTo>
                    <a:pt x="81" y="3"/>
                    <a:pt x="36" y="0"/>
                    <a:pt x="6" y="0"/>
                  </a:cubicBezTo>
                  <a:lnTo>
                    <a:pt x="6" y="48"/>
                  </a:lnTo>
                  <a:lnTo>
                    <a:pt x="76" y="48"/>
                  </a:lnTo>
                  <a:lnTo>
                    <a:pt x="230" y="230"/>
                  </a:lnTo>
                  <a:lnTo>
                    <a:pt x="101" y="375"/>
                  </a:lnTo>
                  <a:cubicBezTo>
                    <a:pt x="84" y="392"/>
                    <a:pt x="48" y="392"/>
                    <a:pt x="0" y="392"/>
                  </a:cubicBezTo>
                  <a:lnTo>
                    <a:pt x="0" y="440"/>
                  </a:lnTo>
                  <a:cubicBezTo>
                    <a:pt x="34" y="437"/>
                    <a:pt x="87" y="437"/>
                    <a:pt x="90" y="437"/>
                  </a:cubicBezTo>
                  <a:cubicBezTo>
                    <a:pt x="115" y="437"/>
                    <a:pt x="174" y="440"/>
                    <a:pt x="193" y="440"/>
                  </a:cubicBezTo>
                  <a:lnTo>
                    <a:pt x="193" y="392"/>
                  </a:lnTo>
                  <a:cubicBezTo>
                    <a:pt x="176" y="392"/>
                    <a:pt x="157" y="389"/>
                    <a:pt x="157" y="384"/>
                  </a:cubicBezTo>
                  <a:cubicBezTo>
                    <a:pt x="157" y="381"/>
                    <a:pt x="157" y="381"/>
                    <a:pt x="162" y="372"/>
                  </a:cubicBezTo>
                  <a:lnTo>
                    <a:pt x="260" y="263"/>
                  </a:lnTo>
                  <a:lnTo>
                    <a:pt x="367" y="392"/>
                  </a:lnTo>
                  <a:lnTo>
                    <a:pt x="330" y="392"/>
                  </a:lnTo>
                  <a:lnTo>
                    <a:pt x="330" y="440"/>
                  </a:lnTo>
                  <a:cubicBezTo>
                    <a:pt x="356" y="440"/>
                    <a:pt x="414" y="437"/>
                    <a:pt x="448" y="437"/>
                  </a:cubicBezTo>
                  <a:cubicBezTo>
                    <a:pt x="479" y="437"/>
                    <a:pt x="524" y="440"/>
                    <a:pt x="557" y="440"/>
                  </a:cubicBezTo>
                  <a:lnTo>
                    <a:pt x="557" y="392"/>
                  </a:lnTo>
                  <a:lnTo>
                    <a:pt x="487" y="392"/>
                  </a:lnTo>
                  <a:lnTo>
                    <a:pt x="319" y="196"/>
                  </a:lnTo>
                </a:path>
              </a:pathLst>
            </a:custGeom>
            <a:solidFill>
              <a:srgbClr val="000000"/>
            </a:solidFill>
            <a:ln w="12600">
              <a:noFill/>
            </a:ln>
          </p:spPr>
        </p:sp>
        <p:sp>
          <p:nvSpPr>
            <p:cNvPr id="952" name="Freeform 27"/>
            <p:cNvSpPr/>
            <p:nvPr/>
          </p:nvSpPr>
          <p:spPr>
            <a:xfrm>
              <a:off x="3577680" y="227520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sp>
          <p:nvSpPr>
            <p:cNvPr id="953" name="Freeform 28"/>
            <p:cNvSpPr/>
            <p:nvPr/>
          </p:nvSpPr>
          <p:spPr>
            <a:xfrm>
              <a:off x="3765960" y="2294280"/>
              <a:ext cx="175680" cy="251280"/>
            </a:xfrm>
            <a:custGeom>
              <a:avLst/>
              <a:gdLst/>
              <a:ahLst/>
              <a:cxnLst/>
              <a:rect l="0" t="0" r="r" b="b"/>
              <a:pathLst>
                <a:path w="488" h="698">
                  <a:moveTo>
                    <a:pt x="342" y="630"/>
                  </a:moveTo>
                  <a:lnTo>
                    <a:pt x="342" y="697"/>
                  </a:lnTo>
                  <a:lnTo>
                    <a:pt x="487" y="686"/>
                  </a:lnTo>
                  <a:lnTo>
                    <a:pt x="487" y="655"/>
                  </a:lnTo>
                  <a:cubicBezTo>
                    <a:pt x="420" y="655"/>
                    <a:pt x="412" y="647"/>
                    <a:pt x="412" y="599"/>
                  </a:cubicBezTo>
                  <a:lnTo>
                    <a:pt x="412" y="0"/>
                  </a:lnTo>
                  <a:lnTo>
                    <a:pt x="269" y="11"/>
                  </a:lnTo>
                  <a:lnTo>
                    <a:pt x="269" y="42"/>
                  </a:lnTo>
                  <a:cubicBezTo>
                    <a:pt x="339" y="42"/>
                    <a:pt x="344" y="48"/>
                    <a:pt x="344" y="98"/>
                  </a:cubicBezTo>
                  <a:lnTo>
                    <a:pt x="344" y="311"/>
                  </a:lnTo>
                  <a:cubicBezTo>
                    <a:pt x="316" y="274"/>
                    <a:pt x="274" y="249"/>
                    <a:pt x="221" y="249"/>
                  </a:cubicBezTo>
                  <a:cubicBezTo>
                    <a:pt x="104" y="249"/>
                    <a:pt x="0" y="347"/>
                    <a:pt x="0" y="473"/>
                  </a:cubicBezTo>
                  <a:cubicBezTo>
                    <a:pt x="0" y="599"/>
                    <a:pt x="98" y="697"/>
                    <a:pt x="210" y="697"/>
                  </a:cubicBezTo>
                  <a:cubicBezTo>
                    <a:pt x="274" y="697"/>
                    <a:pt x="316" y="663"/>
                    <a:pt x="342" y="630"/>
                  </a:cubicBezTo>
                  <a:moveTo>
                    <a:pt x="342" y="367"/>
                  </a:moveTo>
                  <a:lnTo>
                    <a:pt x="342" y="568"/>
                  </a:lnTo>
                  <a:cubicBezTo>
                    <a:pt x="342" y="588"/>
                    <a:pt x="342" y="588"/>
                    <a:pt x="330" y="605"/>
                  </a:cubicBezTo>
                  <a:cubicBezTo>
                    <a:pt x="302" y="652"/>
                    <a:pt x="258" y="675"/>
                    <a:pt x="216" y="675"/>
                  </a:cubicBezTo>
                  <a:cubicBezTo>
                    <a:pt x="171" y="675"/>
                    <a:pt x="134" y="649"/>
                    <a:pt x="112" y="610"/>
                  </a:cubicBezTo>
                  <a:cubicBezTo>
                    <a:pt x="84" y="571"/>
                    <a:pt x="81" y="515"/>
                    <a:pt x="81" y="473"/>
                  </a:cubicBezTo>
                  <a:cubicBezTo>
                    <a:pt x="81" y="437"/>
                    <a:pt x="84" y="378"/>
                    <a:pt x="112" y="333"/>
                  </a:cubicBezTo>
                  <a:cubicBezTo>
                    <a:pt x="134" y="302"/>
                    <a:pt x="171" y="272"/>
                    <a:pt x="224" y="272"/>
                  </a:cubicBezTo>
                  <a:cubicBezTo>
                    <a:pt x="260" y="272"/>
                    <a:pt x="300" y="286"/>
                    <a:pt x="330" y="330"/>
                  </a:cubicBezTo>
                  <a:cubicBezTo>
                    <a:pt x="342" y="347"/>
                    <a:pt x="342" y="350"/>
                    <a:pt x="342" y="367"/>
                  </a:cubicBezTo>
                </a:path>
              </a:pathLst>
            </a:custGeom>
            <a:solidFill>
              <a:srgbClr val="000000"/>
            </a:solidFill>
            <a:ln w="12600">
              <a:noFill/>
            </a:ln>
          </p:spPr>
        </p:sp>
        <p:sp>
          <p:nvSpPr>
            <p:cNvPr id="954" name="Freeform 29"/>
            <p:cNvSpPr/>
            <p:nvPr/>
          </p:nvSpPr>
          <p:spPr>
            <a:xfrm>
              <a:off x="3961800" y="2383920"/>
              <a:ext cx="192960" cy="234000"/>
            </a:xfrm>
            <a:custGeom>
              <a:avLst/>
              <a:gdLst/>
              <a:ahLst/>
              <a:cxnLst/>
              <a:rect l="0" t="0" r="r" b="b"/>
              <a:pathLst>
                <a:path w="536" h="650">
                  <a:moveTo>
                    <a:pt x="199" y="90"/>
                  </a:moveTo>
                  <a:cubicBezTo>
                    <a:pt x="204" y="70"/>
                    <a:pt x="213" y="31"/>
                    <a:pt x="213" y="28"/>
                  </a:cubicBezTo>
                  <a:cubicBezTo>
                    <a:pt x="213" y="11"/>
                    <a:pt x="202" y="0"/>
                    <a:pt x="185" y="0"/>
                  </a:cubicBezTo>
                  <a:cubicBezTo>
                    <a:pt x="182" y="0"/>
                    <a:pt x="154" y="0"/>
                    <a:pt x="146" y="36"/>
                  </a:cubicBezTo>
                  <a:lnTo>
                    <a:pt x="3" y="607"/>
                  </a:lnTo>
                  <a:cubicBezTo>
                    <a:pt x="0" y="619"/>
                    <a:pt x="0" y="621"/>
                    <a:pt x="0" y="624"/>
                  </a:cubicBezTo>
                  <a:cubicBezTo>
                    <a:pt x="0" y="638"/>
                    <a:pt x="11" y="649"/>
                    <a:pt x="28" y="649"/>
                  </a:cubicBezTo>
                  <a:cubicBezTo>
                    <a:pt x="48" y="649"/>
                    <a:pt x="62" y="633"/>
                    <a:pt x="62" y="630"/>
                  </a:cubicBezTo>
                  <a:cubicBezTo>
                    <a:pt x="67" y="621"/>
                    <a:pt x="78" y="568"/>
                    <a:pt x="118" y="417"/>
                  </a:cubicBezTo>
                  <a:cubicBezTo>
                    <a:pt x="148" y="442"/>
                    <a:pt x="193" y="448"/>
                    <a:pt x="213" y="448"/>
                  </a:cubicBezTo>
                  <a:cubicBezTo>
                    <a:pt x="283" y="448"/>
                    <a:pt x="319" y="403"/>
                    <a:pt x="344" y="375"/>
                  </a:cubicBezTo>
                  <a:cubicBezTo>
                    <a:pt x="353" y="420"/>
                    <a:pt x="389" y="448"/>
                    <a:pt x="434" y="448"/>
                  </a:cubicBezTo>
                  <a:cubicBezTo>
                    <a:pt x="468" y="448"/>
                    <a:pt x="490" y="426"/>
                    <a:pt x="507" y="392"/>
                  </a:cubicBezTo>
                  <a:cubicBezTo>
                    <a:pt x="524" y="358"/>
                    <a:pt x="535" y="297"/>
                    <a:pt x="535" y="297"/>
                  </a:cubicBezTo>
                  <a:cubicBezTo>
                    <a:pt x="535" y="286"/>
                    <a:pt x="526" y="286"/>
                    <a:pt x="524" y="286"/>
                  </a:cubicBezTo>
                  <a:cubicBezTo>
                    <a:pt x="515" y="286"/>
                    <a:pt x="512" y="288"/>
                    <a:pt x="510" y="302"/>
                  </a:cubicBezTo>
                  <a:cubicBezTo>
                    <a:pt x="493" y="367"/>
                    <a:pt x="476" y="426"/>
                    <a:pt x="434" y="426"/>
                  </a:cubicBezTo>
                  <a:cubicBezTo>
                    <a:pt x="409" y="426"/>
                    <a:pt x="406" y="400"/>
                    <a:pt x="406" y="381"/>
                  </a:cubicBezTo>
                  <a:cubicBezTo>
                    <a:pt x="406" y="358"/>
                    <a:pt x="417" y="314"/>
                    <a:pt x="426" y="277"/>
                  </a:cubicBezTo>
                  <a:lnTo>
                    <a:pt x="454" y="171"/>
                  </a:lnTo>
                  <a:cubicBezTo>
                    <a:pt x="456" y="157"/>
                    <a:pt x="465" y="118"/>
                    <a:pt x="470" y="104"/>
                  </a:cubicBezTo>
                  <a:cubicBezTo>
                    <a:pt x="476" y="81"/>
                    <a:pt x="484" y="45"/>
                    <a:pt x="484" y="36"/>
                  </a:cubicBezTo>
                  <a:cubicBezTo>
                    <a:pt x="484" y="20"/>
                    <a:pt x="470" y="11"/>
                    <a:pt x="456" y="11"/>
                  </a:cubicBezTo>
                  <a:cubicBezTo>
                    <a:pt x="451" y="11"/>
                    <a:pt x="426" y="11"/>
                    <a:pt x="417" y="45"/>
                  </a:cubicBezTo>
                  <a:lnTo>
                    <a:pt x="370" y="230"/>
                  </a:lnTo>
                  <a:cubicBezTo>
                    <a:pt x="358" y="280"/>
                    <a:pt x="347" y="322"/>
                    <a:pt x="344" y="330"/>
                  </a:cubicBezTo>
                  <a:cubicBezTo>
                    <a:pt x="344" y="336"/>
                    <a:pt x="297" y="426"/>
                    <a:pt x="216" y="426"/>
                  </a:cubicBezTo>
                  <a:cubicBezTo>
                    <a:pt x="168" y="426"/>
                    <a:pt x="143" y="392"/>
                    <a:pt x="143" y="339"/>
                  </a:cubicBezTo>
                  <a:cubicBezTo>
                    <a:pt x="143" y="311"/>
                    <a:pt x="151" y="283"/>
                    <a:pt x="157" y="255"/>
                  </a:cubicBezTo>
                  <a:lnTo>
                    <a:pt x="199" y="90"/>
                  </a:lnTo>
                </a:path>
              </a:pathLst>
            </a:custGeom>
            <a:solidFill>
              <a:srgbClr val="000000"/>
            </a:solidFill>
            <a:ln w="12600">
              <a:noFill/>
            </a:ln>
          </p:spPr>
        </p:sp>
        <p:sp>
          <p:nvSpPr>
            <p:cNvPr id="955" name="Freeform 30"/>
            <p:cNvSpPr/>
            <p:nvPr/>
          </p:nvSpPr>
          <p:spPr>
            <a:xfrm>
              <a:off x="4199400" y="227520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956" name="Freeform 31"/>
            <p:cNvSpPr/>
            <p:nvPr/>
          </p:nvSpPr>
          <p:spPr>
            <a:xfrm>
              <a:off x="4345560" y="2326680"/>
              <a:ext cx="129240" cy="12600"/>
            </a:xfrm>
            <a:custGeom>
              <a:avLst/>
              <a:gdLst/>
              <a:ahLst/>
              <a:cxnLst/>
              <a:rect l="0" t="0" r="r" b="b"/>
              <a:pathLst>
                <a:path w="359" h="35">
                  <a:moveTo>
                    <a:pt x="358" y="34"/>
                  </a:moveTo>
                  <a:lnTo>
                    <a:pt x="358" y="0"/>
                  </a:lnTo>
                  <a:lnTo>
                    <a:pt x="0" y="0"/>
                  </a:lnTo>
                  <a:lnTo>
                    <a:pt x="0" y="34"/>
                  </a:lnTo>
                  <a:lnTo>
                    <a:pt x="358" y="34"/>
                  </a:lnTo>
                </a:path>
              </a:pathLst>
            </a:custGeom>
            <a:solidFill>
              <a:srgbClr val="000000"/>
            </a:solidFill>
            <a:ln w="12600">
              <a:noFill/>
            </a:ln>
          </p:spPr>
        </p:sp>
        <p:sp>
          <p:nvSpPr>
            <p:cNvPr id="957" name="Freeform 32"/>
            <p:cNvSpPr/>
            <p:nvPr/>
          </p:nvSpPr>
          <p:spPr>
            <a:xfrm>
              <a:off x="4309560" y="2382840"/>
              <a:ext cx="200880" cy="158760"/>
            </a:xfrm>
            <a:custGeom>
              <a:avLst/>
              <a:gdLst/>
              <a:ahLst/>
              <a:cxnLst/>
              <a:rect l="0" t="0" r="r" b="b"/>
              <a:pathLst>
                <a:path w="558" h="441">
                  <a:moveTo>
                    <a:pt x="319" y="196"/>
                  </a:moveTo>
                  <a:lnTo>
                    <a:pt x="437" y="67"/>
                  </a:lnTo>
                  <a:cubicBezTo>
                    <a:pt x="448" y="53"/>
                    <a:pt x="454" y="48"/>
                    <a:pt x="538" y="48"/>
                  </a:cubicBezTo>
                  <a:lnTo>
                    <a:pt x="538" y="0"/>
                  </a:lnTo>
                  <a:cubicBezTo>
                    <a:pt x="501" y="3"/>
                    <a:pt x="451" y="3"/>
                    <a:pt x="445" y="3"/>
                  </a:cubicBezTo>
                  <a:cubicBezTo>
                    <a:pt x="420" y="3"/>
                    <a:pt x="372" y="0"/>
                    <a:pt x="344" y="0"/>
                  </a:cubicBezTo>
                  <a:lnTo>
                    <a:pt x="344" y="48"/>
                  </a:lnTo>
                  <a:cubicBezTo>
                    <a:pt x="358" y="48"/>
                    <a:pt x="370" y="48"/>
                    <a:pt x="381" y="56"/>
                  </a:cubicBezTo>
                  <a:cubicBezTo>
                    <a:pt x="378" y="62"/>
                    <a:pt x="378" y="64"/>
                    <a:pt x="375" y="67"/>
                  </a:cubicBezTo>
                  <a:lnTo>
                    <a:pt x="291" y="160"/>
                  </a:lnTo>
                  <a:lnTo>
                    <a:pt x="193" y="48"/>
                  </a:lnTo>
                  <a:lnTo>
                    <a:pt x="232" y="48"/>
                  </a:lnTo>
                  <a:lnTo>
                    <a:pt x="232" y="0"/>
                  </a:lnTo>
                  <a:cubicBezTo>
                    <a:pt x="207" y="0"/>
                    <a:pt x="146" y="3"/>
                    <a:pt x="115" y="3"/>
                  </a:cubicBezTo>
                  <a:cubicBezTo>
                    <a:pt x="81" y="3"/>
                    <a:pt x="36" y="0"/>
                    <a:pt x="6" y="0"/>
                  </a:cubicBezTo>
                  <a:lnTo>
                    <a:pt x="6" y="48"/>
                  </a:lnTo>
                  <a:lnTo>
                    <a:pt x="76" y="48"/>
                  </a:lnTo>
                  <a:lnTo>
                    <a:pt x="230" y="230"/>
                  </a:lnTo>
                  <a:lnTo>
                    <a:pt x="101" y="375"/>
                  </a:lnTo>
                  <a:cubicBezTo>
                    <a:pt x="84" y="392"/>
                    <a:pt x="48" y="392"/>
                    <a:pt x="0" y="392"/>
                  </a:cubicBezTo>
                  <a:lnTo>
                    <a:pt x="0" y="440"/>
                  </a:lnTo>
                  <a:cubicBezTo>
                    <a:pt x="34" y="437"/>
                    <a:pt x="87" y="437"/>
                    <a:pt x="90" y="437"/>
                  </a:cubicBezTo>
                  <a:cubicBezTo>
                    <a:pt x="115" y="437"/>
                    <a:pt x="174" y="440"/>
                    <a:pt x="193" y="440"/>
                  </a:cubicBezTo>
                  <a:lnTo>
                    <a:pt x="193" y="392"/>
                  </a:lnTo>
                  <a:cubicBezTo>
                    <a:pt x="176" y="392"/>
                    <a:pt x="157" y="389"/>
                    <a:pt x="157" y="384"/>
                  </a:cubicBezTo>
                  <a:cubicBezTo>
                    <a:pt x="157" y="381"/>
                    <a:pt x="157" y="381"/>
                    <a:pt x="162" y="372"/>
                  </a:cubicBezTo>
                  <a:lnTo>
                    <a:pt x="260" y="263"/>
                  </a:lnTo>
                  <a:lnTo>
                    <a:pt x="367" y="392"/>
                  </a:lnTo>
                  <a:lnTo>
                    <a:pt x="330" y="392"/>
                  </a:lnTo>
                  <a:lnTo>
                    <a:pt x="330" y="440"/>
                  </a:lnTo>
                  <a:cubicBezTo>
                    <a:pt x="356" y="440"/>
                    <a:pt x="414" y="437"/>
                    <a:pt x="448" y="437"/>
                  </a:cubicBezTo>
                  <a:cubicBezTo>
                    <a:pt x="479" y="437"/>
                    <a:pt x="524" y="440"/>
                    <a:pt x="557" y="440"/>
                  </a:cubicBezTo>
                  <a:lnTo>
                    <a:pt x="557" y="392"/>
                  </a:lnTo>
                  <a:lnTo>
                    <a:pt x="487" y="392"/>
                  </a:lnTo>
                  <a:lnTo>
                    <a:pt x="319" y="196"/>
                  </a:lnTo>
                </a:path>
              </a:pathLst>
            </a:custGeom>
            <a:solidFill>
              <a:srgbClr val="000000"/>
            </a:solidFill>
            <a:ln w="12600">
              <a:noFill/>
            </a:ln>
          </p:spPr>
        </p:sp>
        <p:sp>
          <p:nvSpPr>
            <p:cNvPr id="958" name="Freeform 33"/>
            <p:cNvSpPr/>
            <p:nvPr/>
          </p:nvSpPr>
          <p:spPr>
            <a:xfrm>
              <a:off x="4537080" y="227520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grpSp>
    </p:spTree>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pic>
        <p:nvPicPr>
          <p:cNvPr id="51" name="Picture 50"/>
          <p:cNvPicPr/>
          <p:nvPr/>
        </p:nvPicPr>
        <p:blipFill>
          <a:blip r:embed="rId3"/>
          <a:stretch/>
        </p:blipFill>
        <p:spPr>
          <a:xfrm>
            <a:off x="346781" y="276906"/>
            <a:ext cx="1306159" cy="835942"/>
          </a:xfrm>
          <a:prstGeom prst="rect">
            <a:avLst/>
          </a:prstGeom>
          <a:ln>
            <a:noFill/>
          </a:ln>
        </p:spPr>
      </p:pic>
      <p:pic>
        <p:nvPicPr>
          <p:cNvPr id="52" name="Picture 51"/>
          <p:cNvPicPr/>
          <p:nvPr/>
        </p:nvPicPr>
        <p:blipFill>
          <a:blip r:embed="rId4"/>
          <a:stretch/>
        </p:blipFill>
        <p:spPr>
          <a:xfrm>
            <a:off x="2463194" y="694877"/>
            <a:ext cx="7462522" cy="5225071"/>
          </a:xfrm>
          <a:prstGeom prst="rect">
            <a:avLst/>
          </a:prstGeom>
          <a:ln>
            <a:noFill/>
          </a:ln>
        </p:spPr>
      </p:pic>
      <p:sp>
        <p:nvSpPr>
          <p:cNvPr id="53" name="CustomShape 2"/>
          <p:cNvSpPr/>
          <p:nvPr/>
        </p:nvSpPr>
        <p:spPr>
          <a:xfrm>
            <a:off x="5203081" y="6182487"/>
            <a:ext cx="2767505" cy="407683"/>
          </a:xfrm>
          <a:prstGeom prst="rect">
            <a:avLst/>
          </a:prstGeom>
          <a:noFill/>
          <a:ln>
            <a:noFill/>
          </a:ln>
        </p:spPr>
        <p:style>
          <a:lnRef idx="0">
            <a:scrgbClr r="0" g="0" b="0"/>
          </a:lnRef>
          <a:fillRef idx="0">
            <a:scrgbClr r="0" g="0" b="0"/>
          </a:fillRef>
          <a:effectRef idx="0">
            <a:scrgbClr r="0" g="0" b="0"/>
          </a:effectRef>
          <a:fontRef idx="minor"/>
        </p:style>
        <p:txBody>
          <a:bodyPr wrap="none" lIns="108847" tIns="54423" rIns="108847" bIns="54423">
            <a:spAutoFit/>
          </a:bodyPr>
          <a:lstStyle/>
          <a:p>
            <a:pPr defTabSz="1105875">
              <a:defRPr/>
            </a:pPr>
            <a:r>
              <a:rPr lang="en-CA" sz="1935" spc="-1">
                <a:solidFill>
                  <a:srgbClr val="000000"/>
                </a:solidFill>
                <a:latin typeface="Arial"/>
                <a:ea typeface="Droid Sans Fallback"/>
                <a:cs typeface="DejaVu Sans"/>
              </a:rPr>
              <a:t>Epoxy on wood (photo)</a:t>
            </a:r>
            <a:endParaRPr lang="en-CA" sz="1935" spc="-1">
              <a:solidFill>
                <a:prstClr val="black"/>
              </a:solidFill>
              <a:latin typeface="Arial"/>
              <a:ea typeface="DejaVu Sans"/>
              <a:cs typeface="DejaVu Sans"/>
            </a:endParaRPr>
          </a:p>
        </p:txBody>
      </p:sp>
    </p:spTree>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pic>
        <p:nvPicPr>
          <p:cNvPr id="960" name="Picture 959"/>
          <p:cNvPicPr/>
          <p:nvPr/>
        </p:nvPicPr>
        <p:blipFill>
          <a:blip r:embed="rId3"/>
          <a:stretch/>
        </p:blipFill>
        <p:spPr>
          <a:xfrm>
            <a:off x="346781" y="276906"/>
            <a:ext cx="1306159" cy="835942"/>
          </a:xfrm>
          <a:prstGeom prst="rect">
            <a:avLst/>
          </a:prstGeom>
          <a:ln>
            <a:noFill/>
          </a:ln>
        </p:spPr>
      </p:pic>
      <p:sp>
        <p:nvSpPr>
          <p:cNvPr id="961" name="TextShape 2"/>
          <p:cNvSpPr txBox="1"/>
          <p:nvPr/>
        </p:nvSpPr>
        <p:spPr>
          <a:xfrm>
            <a:off x="392061" y="1741546"/>
            <a:ext cx="5603194" cy="630949"/>
          </a:xfrm>
          <a:prstGeom prst="rect">
            <a:avLst/>
          </a:prstGeom>
          <a:noFill/>
          <a:ln>
            <a:noFill/>
          </a:ln>
        </p:spPr>
        <p:txBody>
          <a:bodyPr wrap="square" lIns="108847" tIns="54423" rIns="108847" bIns="54423">
            <a:spAutoFit/>
          </a:bodyPr>
          <a:lstStyle/>
          <a:p>
            <a:pPr defTabSz="1105875">
              <a:defRPr/>
            </a:pPr>
            <a:r>
              <a:rPr lang="en-CA" sz="3386" spc="-1" dirty="0">
                <a:solidFill>
                  <a:prstClr val="black"/>
                </a:solidFill>
                <a:latin typeface="Arial"/>
                <a:ea typeface="DejaVu Sans"/>
                <a:cs typeface="DejaVu Sans"/>
              </a:rPr>
              <a:t>Layered BSDF Evaluation</a:t>
            </a:r>
          </a:p>
        </p:txBody>
      </p:sp>
      <p:sp>
        <p:nvSpPr>
          <p:cNvPr id="962" name="TextShape 3"/>
          <p:cNvSpPr txBox="1"/>
          <p:nvPr/>
        </p:nvSpPr>
        <p:spPr>
          <a:xfrm>
            <a:off x="396415" y="3828788"/>
            <a:ext cx="5263821" cy="1114992"/>
          </a:xfrm>
          <a:prstGeom prst="rect">
            <a:avLst/>
          </a:prstGeom>
          <a:noFill/>
          <a:ln>
            <a:noFill/>
          </a:ln>
        </p:spPr>
        <p:txBody>
          <a:bodyPr lIns="108847" tIns="54423" rIns="108847" bIns="54423">
            <a:spAutoFit/>
          </a:bodyPr>
          <a:lstStyle/>
          <a:p>
            <a:pPr marL="261230" indent="-261230" defTabSz="1105875">
              <a:buClr>
                <a:srgbClr val="000000"/>
              </a:buClr>
              <a:buSzPct val="45000"/>
              <a:buFont typeface="Wingdings" charset="2"/>
              <a:buChar char=""/>
              <a:defRPr/>
            </a:pPr>
            <a:r>
              <a:rPr lang="en-CA" sz="2177" spc="-1" dirty="0">
                <a:solidFill>
                  <a:prstClr val="black"/>
                </a:solidFill>
                <a:latin typeface="Arial"/>
                <a:ea typeface="DejaVu Sans"/>
                <a:cs typeface="DejaVu Sans"/>
              </a:rPr>
              <a:t>Trace a path until it leaves the material</a:t>
            </a:r>
          </a:p>
          <a:p>
            <a:pPr marL="261230" indent="-261230" defTabSz="1105875">
              <a:buClr>
                <a:srgbClr val="000000"/>
              </a:buClr>
              <a:buSzPct val="45000"/>
              <a:buFont typeface="Wingdings" charset="2"/>
              <a:buChar char=""/>
              <a:defRPr/>
            </a:pPr>
            <a:r>
              <a:rPr lang="en-CA" sz="2177" u="sng" spc="-1" dirty="0">
                <a:solidFill>
                  <a:prstClr val="black"/>
                </a:solidFill>
                <a:latin typeface="Arial"/>
                <a:ea typeface="DejaVu Sans"/>
                <a:cs typeface="DejaVu Sans"/>
              </a:rPr>
              <a:t>Connect vertices to </a:t>
            </a:r>
            <a:r>
              <a:rPr lang="en-CA" sz="2177" u="sng" spc="-1" dirty="0" err="1">
                <a:solidFill>
                  <a:prstClr val="black"/>
                </a:solidFill>
                <a:latin typeface="Arial"/>
                <a:ea typeface="DejaVu Sans"/>
                <a:cs typeface="DejaVu Sans"/>
              </a:rPr>
              <a:t>subpath</a:t>
            </a:r>
            <a:r>
              <a:rPr lang="en-CA" sz="2177" u="sng" spc="-1" dirty="0">
                <a:solidFill>
                  <a:prstClr val="black"/>
                </a:solidFill>
                <a:latin typeface="Arial"/>
                <a:ea typeface="DejaVu Sans"/>
                <a:cs typeface="DejaVu Sans"/>
              </a:rPr>
              <a:t> starting at                 .        using NEE</a:t>
            </a:r>
            <a:endParaRPr lang="en-CA" sz="2177" spc="-1" dirty="0">
              <a:solidFill>
                <a:prstClr val="black"/>
              </a:solidFill>
              <a:latin typeface="Arial"/>
              <a:ea typeface="DejaVu Sans"/>
              <a:cs typeface="DejaVu Sans"/>
            </a:endParaRPr>
          </a:p>
        </p:txBody>
      </p:sp>
      <p:grpSp>
        <p:nvGrpSpPr>
          <p:cNvPr id="963" name="Group 4"/>
          <p:cNvGrpSpPr/>
          <p:nvPr/>
        </p:nvGrpSpPr>
        <p:grpSpPr>
          <a:xfrm>
            <a:off x="6316364" y="2525241"/>
            <a:ext cx="388800" cy="258619"/>
            <a:chOff x="5222520" y="2088000"/>
            <a:chExt cx="321480" cy="213840"/>
          </a:xfrm>
        </p:grpSpPr>
        <p:sp>
          <p:nvSpPr>
            <p:cNvPr id="964" name="Freeform 5"/>
            <p:cNvSpPr/>
            <p:nvPr/>
          </p:nvSpPr>
          <p:spPr>
            <a:xfrm>
              <a:off x="5222520" y="2091960"/>
              <a:ext cx="321840" cy="207000"/>
            </a:xfrm>
            <a:custGeom>
              <a:avLst/>
              <a:gdLst/>
              <a:ahLst/>
              <a:cxnLst/>
              <a:rect l="0" t="0" r="r" b="b"/>
              <a:pathLst>
                <a:path w="894" h="575">
                  <a:moveTo>
                    <a:pt x="448" y="574"/>
                  </a:moveTo>
                  <a:lnTo>
                    <a:pt x="0" y="574"/>
                  </a:lnTo>
                  <a:lnTo>
                    <a:pt x="0" y="0"/>
                  </a:lnTo>
                  <a:lnTo>
                    <a:pt x="893" y="0"/>
                  </a:lnTo>
                  <a:lnTo>
                    <a:pt x="893" y="574"/>
                  </a:lnTo>
                  <a:lnTo>
                    <a:pt x="448" y="574"/>
                  </a:lnTo>
                </a:path>
              </a:pathLst>
            </a:custGeom>
            <a:solidFill>
              <a:srgbClr val="FFFFFF"/>
            </a:solidFill>
            <a:ln w="12600">
              <a:noFill/>
            </a:ln>
          </p:spPr>
        </p:sp>
        <p:sp>
          <p:nvSpPr>
            <p:cNvPr id="965" name="Freeform 6"/>
            <p:cNvSpPr/>
            <p:nvPr/>
          </p:nvSpPr>
          <p:spPr>
            <a:xfrm>
              <a:off x="5226480" y="2088000"/>
              <a:ext cx="210960" cy="161640"/>
            </a:xfrm>
            <a:custGeom>
              <a:avLst/>
              <a:gdLst/>
              <a:ahLst/>
              <a:cxnLst/>
              <a:rect l="0" t="0" r="r" b="b"/>
              <a:pathLst>
                <a:path w="586" h="449">
                  <a:moveTo>
                    <a:pt x="585" y="70"/>
                  </a:moveTo>
                  <a:cubicBezTo>
                    <a:pt x="585" y="25"/>
                    <a:pt x="568" y="0"/>
                    <a:pt x="546" y="0"/>
                  </a:cubicBezTo>
                  <a:cubicBezTo>
                    <a:pt x="521" y="0"/>
                    <a:pt x="495" y="22"/>
                    <a:pt x="495" y="48"/>
                  </a:cubicBezTo>
                  <a:cubicBezTo>
                    <a:pt x="495" y="56"/>
                    <a:pt x="498" y="67"/>
                    <a:pt x="509" y="76"/>
                  </a:cubicBezTo>
                  <a:cubicBezTo>
                    <a:pt x="526" y="92"/>
                    <a:pt x="543" y="118"/>
                    <a:pt x="543" y="160"/>
                  </a:cubicBezTo>
                  <a:cubicBezTo>
                    <a:pt x="543" y="199"/>
                    <a:pt x="526" y="255"/>
                    <a:pt x="495" y="303"/>
                  </a:cubicBezTo>
                  <a:cubicBezTo>
                    <a:pt x="465" y="345"/>
                    <a:pt x="428" y="378"/>
                    <a:pt x="381" y="378"/>
                  </a:cubicBezTo>
                  <a:cubicBezTo>
                    <a:pt x="325" y="378"/>
                    <a:pt x="294" y="342"/>
                    <a:pt x="286" y="289"/>
                  </a:cubicBezTo>
                  <a:cubicBezTo>
                    <a:pt x="297" y="263"/>
                    <a:pt x="319" y="199"/>
                    <a:pt x="319" y="171"/>
                  </a:cubicBezTo>
                  <a:cubicBezTo>
                    <a:pt x="319" y="160"/>
                    <a:pt x="314" y="149"/>
                    <a:pt x="302" y="149"/>
                  </a:cubicBezTo>
                  <a:cubicBezTo>
                    <a:pt x="294" y="149"/>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1"/>
                    <a:pt x="255" y="345"/>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966" name="Freeform 7"/>
            <p:cNvSpPr/>
            <p:nvPr/>
          </p:nvSpPr>
          <p:spPr>
            <a:xfrm>
              <a:off x="5454360" y="213336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7"/>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9"/>
                    <a:pt x="120" y="342"/>
                    <a:pt x="129" y="322"/>
                  </a:cubicBezTo>
                  <a:cubicBezTo>
                    <a:pt x="134" y="305"/>
                    <a:pt x="160" y="244"/>
                    <a:pt x="162" y="235"/>
                  </a:cubicBezTo>
                  <a:cubicBezTo>
                    <a:pt x="165" y="227"/>
                    <a:pt x="168" y="219"/>
                    <a:pt x="168" y="213"/>
                  </a:cubicBezTo>
                  <a:cubicBezTo>
                    <a:pt x="168" y="179"/>
                    <a:pt x="140" y="154"/>
                    <a:pt x="101" y="154"/>
                  </a:cubicBezTo>
                  <a:cubicBezTo>
                    <a:pt x="31" y="154"/>
                    <a:pt x="0" y="249"/>
                    <a:pt x="0" y="261"/>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000000"/>
            </a:solidFill>
            <a:ln w="12600">
              <a:noFill/>
            </a:ln>
          </p:spPr>
        </p:sp>
      </p:grpSp>
      <p:grpSp>
        <p:nvGrpSpPr>
          <p:cNvPr id="967" name="Group 8"/>
          <p:cNvGrpSpPr/>
          <p:nvPr/>
        </p:nvGrpSpPr>
        <p:grpSpPr>
          <a:xfrm>
            <a:off x="497861" y="2489539"/>
            <a:ext cx="5132334" cy="990939"/>
            <a:chOff x="411480" y="2058480"/>
            <a:chExt cx="4243680" cy="819360"/>
          </a:xfrm>
        </p:grpSpPr>
        <p:sp>
          <p:nvSpPr>
            <p:cNvPr id="968" name="Freeform 9"/>
            <p:cNvSpPr/>
            <p:nvPr/>
          </p:nvSpPr>
          <p:spPr>
            <a:xfrm>
              <a:off x="411480" y="2058480"/>
              <a:ext cx="4244040" cy="806760"/>
            </a:xfrm>
            <a:custGeom>
              <a:avLst/>
              <a:gdLst/>
              <a:ahLst/>
              <a:cxnLst/>
              <a:rect l="0" t="0" r="r" b="b"/>
              <a:pathLst>
                <a:path w="11789" h="2241">
                  <a:moveTo>
                    <a:pt x="5894" y="2240"/>
                  </a:moveTo>
                  <a:lnTo>
                    <a:pt x="0" y="2240"/>
                  </a:lnTo>
                  <a:lnTo>
                    <a:pt x="0" y="0"/>
                  </a:lnTo>
                  <a:lnTo>
                    <a:pt x="11788" y="0"/>
                  </a:lnTo>
                  <a:lnTo>
                    <a:pt x="11788" y="2240"/>
                  </a:lnTo>
                  <a:lnTo>
                    <a:pt x="5894" y="2240"/>
                  </a:lnTo>
                </a:path>
              </a:pathLst>
            </a:custGeom>
            <a:solidFill>
              <a:srgbClr val="FFFFFF"/>
            </a:solidFill>
            <a:ln w="12600">
              <a:noFill/>
            </a:ln>
          </p:spPr>
        </p:sp>
        <p:sp>
          <p:nvSpPr>
            <p:cNvPr id="969" name="Freeform 10"/>
            <p:cNvSpPr/>
            <p:nvPr/>
          </p:nvSpPr>
          <p:spPr>
            <a:xfrm>
              <a:off x="430560" y="2291400"/>
              <a:ext cx="177840" cy="324000"/>
            </a:xfrm>
            <a:custGeom>
              <a:avLst/>
              <a:gdLst/>
              <a:ahLst/>
              <a:cxnLst/>
              <a:rect l="0" t="0" r="r" b="b"/>
              <a:pathLst>
                <a:path w="494" h="900">
                  <a:moveTo>
                    <a:pt x="311" y="302"/>
                  </a:moveTo>
                  <a:lnTo>
                    <a:pt x="395" y="302"/>
                  </a:lnTo>
                  <a:cubicBezTo>
                    <a:pt x="414" y="302"/>
                    <a:pt x="426" y="302"/>
                    <a:pt x="426" y="280"/>
                  </a:cubicBezTo>
                  <a:cubicBezTo>
                    <a:pt x="426" y="272"/>
                    <a:pt x="414" y="272"/>
                    <a:pt x="398" y="272"/>
                  </a:cubicBezTo>
                  <a:lnTo>
                    <a:pt x="316" y="272"/>
                  </a:lnTo>
                  <a:lnTo>
                    <a:pt x="339" y="157"/>
                  </a:lnTo>
                  <a:cubicBezTo>
                    <a:pt x="342" y="137"/>
                    <a:pt x="356" y="67"/>
                    <a:pt x="361" y="56"/>
                  </a:cubicBezTo>
                  <a:cubicBezTo>
                    <a:pt x="370" y="36"/>
                    <a:pt x="386" y="22"/>
                    <a:pt x="409" y="22"/>
                  </a:cubicBezTo>
                  <a:cubicBezTo>
                    <a:pt x="412" y="22"/>
                    <a:pt x="437" y="22"/>
                    <a:pt x="456" y="39"/>
                  </a:cubicBezTo>
                  <a:cubicBezTo>
                    <a:pt x="412" y="45"/>
                    <a:pt x="403" y="78"/>
                    <a:pt x="403" y="92"/>
                  </a:cubicBezTo>
                  <a:cubicBezTo>
                    <a:pt x="403" y="115"/>
                    <a:pt x="420" y="126"/>
                    <a:pt x="440" y="126"/>
                  </a:cubicBezTo>
                  <a:cubicBezTo>
                    <a:pt x="465" y="126"/>
                    <a:pt x="493" y="106"/>
                    <a:pt x="493" y="67"/>
                  </a:cubicBezTo>
                  <a:cubicBezTo>
                    <a:pt x="493" y="22"/>
                    <a:pt x="448" y="0"/>
                    <a:pt x="409" y="0"/>
                  </a:cubicBezTo>
                  <a:cubicBezTo>
                    <a:pt x="375" y="0"/>
                    <a:pt x="311" y="17"/>
                    <a:pt x="283" y="115"/>
                  </a:cubicBezTo>
                  <a:cubicBezTo>
                    <a:pt x="277" y="137"/>
                    <a:pt x="274" y="146"/>
                    <a:pt x="249" y="272"/>
                  </a:cubicBezTo>
                  <a:lnTo>
                    <a:pt x="182" y="272"/>
                  </a:lnTo>
                  <a:cubicBezTo>
                    <a:pt x="162" y="272"/>
                    <a:pt x="151" y="272"/>
                    <a:pt x="151" y="288"/>
                  </a:cubicBezTo>
                  <a:cubicBezTo>
                    <a:pt x="151" y="302"/>
                    <a:pt x="160" y="302"/>
                    <a:pt x="179" y="302"/>
                  </a:cubicBezTo>
                  <a:lnTo>
                    <a:pt x="244" y="302"/>
                  </a:lnTo>
                  <a:lnTo>
                    <a:pt x="171" y="691"/>
                  </a:lnTo>
                  <a:cubicBezTo>
                    <a:pt x="151" y="787"/>
                    <a:pt x="134" y="876"/>
                    <a:pt x="84" y="876"/>
                  </a:cubicBezTo>
                  <a:cubicBezTo>
                    <a:pt x="81" y="876"/>
                    <a:pt x="56" y="876"/>
                    <a:pt x="36" y="859"/>
                  </a:cubicBezTo>
                  <a:cubicBezTo>
                    <a:pt x="81" y="857"/>
                    <a:pt x="92" y="820"/>
                    <a:pt x="92" y="806"/>
                  </a:cubicBezTo>
                  <a:cubicBezTo>
                    <a:pt x="92" y="784"/>
                    <a:pt x="73" y="770"/>
                    <a:pt x="53" y="770"/>
                  </a:cubicBezTo>
                  <a:cubicBezTo>
                    <a:pt x="28" y="770"/>
                    <a:pt x="0" y="792"/>
                    <a:pt x="0" y="831"/>
                  </a:cubicBezTo>
                  <a:cubicBezTo>
                    <a:pt x="0" y="873"/>
                    <a:pt x="45" y="899"/>
                    <a:pt x="84" y="899"/>
                  </a:cubicBezTo>
                  <a:cubicBezTo>
                    <a:pt x="137" y="899"/>
                    <a:pt x="179" y="840"/>
                    <a:pt x="196" y="803"/>
                  </a:cubicBezTo>
                  <a:cubicBezTo>
                    <a:pt x="227" y="739"/>
                    <a:pt x="249" y="621"/>
                    <a:pt x="252" y="613"/>
                  </a:cubicBezTo>
                  <a:lnTo>
                    <a:pt x="311" y="302"/>
                  </a:lnTo>
                </a:path>
              </a:pathLst>
            </a:custGeom>
            <a:solidFill>
              <a:srgbClr val="000000"/>
            </a:solidFill>
            <a:ln w="12600">
              <a:noFill/>
            </a:ln>
          </p:spPr>
        </p:sp>
        <p:sp>
          <p:nvSpPr>
            <p:cNvPr id="970" name="Freeform 11"/>
            <p:cNvSpPr/>
            <p:nvPr/>
          </p:nvSpPr>
          <p:spPr>
            <a:xfrm>
              <a:off x="603000" y="2484720"/>
              <a:ext cx="100080" cy="113400"/>
            </a:xfrm>
            <a:custGeom>
              <a:avLst/>
              <a:gdLst/>
              <a:ahLst/>
              <a:cxnLst/>
              <a:rect l="0" t="0" r="r" b="b"/>
              <a:pathLst>
                <a:path w="278" h="315">
                  <a:moveTo>
                    <a:pt x="249" y="45"/>
                  </a:moveTo>
                  <a:cubicBezTo>
                    <a:pt x="232" y="50"/>
                    <a:pt x="221" y="64"/>
                    <a:pt x="221" y="78"/>
                  </a:cubicBezTo>
                  <a:cubicBezTo>
                    <a:pt x="221" y="95"/>
                    <a:pt x="235" y="101"/>
                    <a:pt x="244" y="101"/>
                  </a:cubicBezTo>
                  <a:cubicBezTo>
                    <a:pt x="252" y="101"/>
                    <a:pt x="277" y="95"/>
                    <a:pt x="277" y="62"/>
                  </a:cubicBezTo>
                  <a:cubicBezTo>
                    <a:pt x="277" y="14"/>
                    <a:pt x="227" y="0"/>
                    <a:pt x="185" y="0"/>
                  </a:cubicBezTo>
                  <a:cubicBezTo>
                    <a:pt x="76" y="0"/>
                    <a:pt x="56" y="81"/>
                    <a:pt x="56" y="101"/>
                  </a:cubicBezTo>
                  <a:cubicBezTo>
                    <a:pt x="56" y="126"/>
                    <a:pt x="73" y="143"/>
                    <a:pt x="81" y="151"/>
                  </a:cubicBezTo>
                  <a:cubicBezTo>
                    <a:pt x="101" y="165"/>
                    <a:pt x="112" y="168"/>
                    <a:pt x="160" y="176"/>
                  </a:cubicBezTo>
                  <a:cubicBezTo>
                    <a:pt x="174" y="179"/>
                    <a:pt x="218" y="188"/>
                    <a:pt x="218" y="224"/>
                  </a:cubicBezTo>
                  <a:cubicBezTo>
                    <a:pt x="218" y="235"/>
                    <a:pt x="213" y="260"/>
                    <a:pt x="182" y="280"/>
                  </a:cubicBezTo>
                  <a:cubicBezTo>
                    <a:pt x="154" y="294"/>
                    <a:pt x="120" y="294"/>
                    <a:pt x="112" y="294"/>
                  </a:cubicBezTo>
                  <a:cubicBezTo>
                    <a:pt x="84" y="294"/>
                    <a:pt x="45" y="288"/>
                    <a:pt x="28" y="266"/>
                  </a:cubicBezTo>
                  <a:cubicBezTo>
                    <a:pt x="53" y="263"/>
                    <a:pt x="67" y="244"/>
                    <a:pt x="67" y="224"/>
                  </a:cubicBezTo>
                  <a:cubicBezTo>
                    <a:pt x="67" y="207"/>
                    <a:pt x="56" y="199"/>
                    <a:pt x="39" y="199"/>
                  </a:cubicBezTo>
                  <a:cubicBezTo>
                    <a:pt x="20" y="199"/>
                    <a:pt x="0" y="216"/>
                    <a:pt x="0" y="246"/>
                  </a:cubicBezTo>
                  <a:cubicBezTo>
                    <a:pt x="0" y="288"/>
                    <a:pt x="45" y="314"/>
                    <a:pt x="112" y="314"/>
                  </a:cubicBezTo>
                  <a:cubicBezTo>
                    <a:pt x="241" y="314"/>
                    <a:pt x="263" y="227"/>
                    <a:pt x="263" y="199"/>
                  </a:cubicBezTo>
                  <a:cubicBezTo>
                    <a:pt x="263" y="134"/>
                    <a:pt x="193" y="123"/>
                    <a:pt x="168" y="118"/>
                  </a:cubicBezTo>
                  <a:cubicBezTo>
                    <a:pt x="162" y="115"/>
                    <a:pt x="143" y="112"/>
                    <a:pt x="140" y="112"/>
                  </a:cubicBezTo>
                  <a:cubicBezTo>
                    <a:pt x="115" y="106"/>
                    <a:pt x="101" y="92"/>
                    <a:pt x="101" y="78"/>
                  </a:cubicBezTo>
                  <a:cubicBezTo>
                    <a:pt x="101" y="62"/>
                    <a:pt x="115" y="42"/>
                    <a:pt x="129" y="34"/>
                  </a:cubicBezTo>
                  <a:cubicBezTo>
                    <a:pt x="148" y="20"/>
                    <a:pt x="174" y="20"/>
                    <a:pt x="185" y="20"/>
                  </a:cubicBezTo>
                  <a:cubicBezTo>
                    <a:pt x="199" y="20"/>
                    <a:pt x="235" y="22"/>
                    <a:pt x="249" y="45"/>
                  </a:cubicBezTo>
                </a:path>
              </a:pathLst>
            </a:custGeom>
            <a:solidFill>
              <a:srgbClr val="000000"/>
            </a:solidFill>
            <a:ln w="12600">
              <a:noFill/>
            </a:ln>
          </p:spPr>
        </p:sp>
        <p:sp>
          <p:nvSpPr>
            <p:cNvPr id="971" name="Freeform 12"/>
            <p:cNvSpPr/>
            <p:nvPr/>
          </p:nvSpPr>
          <p:spPr>
            <a:xfrm>
              <a:off x="771480" y="227520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972" name="Freeform 13"/>
            <p:cNvSpPr/>
            <p:nvPr/>
          </p:nvSpPr>
          <p:spPr>
            <a:xfrm>
              <a:off x="878040" y="238392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973" name="Freeform 14"/>
            <p:cNvSpPr/>
            <p:nvPr/>
          </p:nvSpPr>
          <p:spPr>
            <a:xfrm>
              <a:off x="1105920" y="242928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6"/>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8"/>
                    <a:pt x="120" y="342"/>
                    <a:pt x="129" y="322"/>
                  </a:cubicBezTo>
                  <a:cubicBezTo>
                    <a:pt x="134" y="305"/>
                    <a:pt x="160" y="244"/>
                    <a:pt x="162" y="235"/>
                  </a:cubicBezTo>
                  <a:cubicBezTo>
                    <a:pt x="165" y="227"/>
                    <a:pt x="168" y="218"/>
                    <a:pt x="168" y="213"/>
                  </a:cubicBezTo>
                  <a:cubicBezTo>
                    <a:pt x="168" y="179"/>
                    <a:pt x="140" y="154"/>
                    <a:pt x="101" y="154"/>
                  </a:cubicBezTo>
                  <a:cubicBezTo>
                    <a:pt x="31" y="154"/>
                    <a:pt x="0" y="249"/>
                    <a:pt x="0" y="260"/>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000000"/>
            </a:solidFill>
            <a:ln w="12600">
              <a:noFill/>
            </a:ln>
          </p:spPr>
        </p:sp>
        <p:sp>
          <p:nvSpPr>
            <p:cNvPr id="974" name="Freeform 15"/>
            <p:cNvSpPr/>
            <p:nvPr/>
          </p:nvSpPr>
          <p:spPr>
            <a:xfrm>
              <a:off x="1243080" y="2503080"/>
              <a:ext cx="42840" cy="107280"/>
            </a:xfrm>
            <a:custGeom>
              <a:avLst/>
              <a:gdLst/>
              <a:ahLst/>
              <a:cxnLst/>
              <a:rect l="0" t="0" r="r" b="b"/>
              <a:pathLst>
                <a:path w="119" h="298">
                  <a:moveTo>
                    <a:pt x="118" y="104"/>
                  </a:moveTo>
                  <a:cubicBezTo>
                    <a:pt x="118" y="39"/>
                    <a:pt x="92" y="0"/>
                    <a:pt x="53" y="0"/>
                  </a:cubicBezTo>
                  <a:cubicBezTo>
                    <a:pt x="20" y="0"/>
                    <a:pt x="0" y="25"/>
                    <a:pt x="0" y="53"/>
                  </a:cubicBezTo>
                  <a:cubicBezTo>
                    <a:pt x="0" y="78"/>
                    <a:pt x="20" y="106"/>
                    <a:pt x="53" y="106"/>
                  </a:cubicBezTo>
                  <a:cubicBezTo>
                    <a:pt x="64" y="106"/>
                    <a:pt x="78" y="101"/>
                    <a:pt x="90" y="92"/>
                  </a:cubicBezTo>
                  <a:cubicBezTo>
                    <a:pt x="92" y="90"/>
                    <a:pt x="92" y="90"/>
                    <a:pt x="92" y="90"/>
                  </a:cubicBezTo>
                  <a:cubicBezTo>
                    <a:pt x="95" y="90"/>
                    <a:pt x="95" y="90"/>
                    <a:pt x="95" y="104"/>
                  </a:cubicBezTo>
                  <a:cubicBezTo>
                    <a:pt x="95" y="179"/>
                    <a:pt x="62" y="238"/>
                    <a:pt x="28" y="272"/>
                  </a:cubicBezTo>
                  <a:cubicBezTo>
                    <a:pt x="17" y="280"/>
                    <a:pt x="17" y="283"/>
                    <a:pt x="17" y="286"/>
                  </a:cubicBezTo>
                  <a:cubicBezTo>
                    <a:pt x="17" y="294"/>
                    <a:pt x="22" y="297"/>
                    <a:pt x="25" y="297"/>
                  </a:cubicBezTo>
                  <a:cubicBezTo>
                    <a:pt x="36" y="297"/>
                    <a:pt x="118" y="221"/>
                    <a:pt x="118" y="104"/>
                  </a:cubicBezTo>
                </a:path>
              </a:pathLst>
            </a:custGeom>
            <a:solidFill>
              <a:srgbClr val="000000"/>
            </a:solidFill>
            <a:ln w="12600">
              <a:noFill/>
            </a:ln>
          </p:spPr>
        </p:sp>
        <p:sp>
          <p:nvSpPr>
            <p:cNvPr id="975" name="Freeform 16"/>
            <p:cNvSpPr/>
            <p:nvPr/>
          </p:nvSpPr>
          <p:spPr>
            <a:xfrm>
              <a:off x="1374120" y="238392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976" name="Freeform 17"/>
            <p:cNvSpPr/>
            <p:nvPr/>
          </p:nvSpPr>
          <p:spPr>
            <a:xfrm>
              <a:off x="1605960" y="2484720"/>
              <a:ext cx="117360" cy="113400"/>
            </a:xfrm>
            <a:custGeom>
              <a:avLst/>
              <a:gdLst/>
              <a:ahLst/>
              <a:cxnLst/>
              <a:rect l="0" t="0" r="r" b="b"/>
              <a:pathLst>
                <a:path w="326" h="315">
                  <a:moveTo>
                    <a:pt x="325" y="120"/>
                  </a:moveTo>
                  <a:cubicBezTo>
                    <a:pt x="325" y="45"/>
                    <a:pt x="269" y="0"/>
                    <a:pt x="199" y="0"/>
                  </a:cubicBezTo>
                  <a:cubicBezTo>
                    <a:pt x="98" y="0"/>
                    <a:pt x="0" y="98"/>
                    <a:pt x="0" y="193"/>
                  </a:cubicBezTo>
                  <a:cubicBezTo>
                    <a:pt x="0" y="260"/>
                    <a:pt x="50" y="314"/>
                    <a:pt x="126" y="314"/>
                  </a:cubicBezTo>
                  <a:cubicBezTo>
                    <a:pt x="227" y="314"/>
                    <a:pt x="325" y="221"/>
                    <a:pt x="325" y="120"/>
                  </a:cubicBezTo>
                  <a:moveTo>
                    <a:pt x="126" y="294"/>
                  </a:moveTo>
                  <a:cubicBezTo>
                    <a:pt x="92" y="294"/>
                    <a:pt x="59" y="272"/>
                    <a:pt x="59" y="216"/>
                  </a:cubicBezTo>
                  <a:cubicBezTo>
                    <a:pt x="59" y="188"/>
                    <a:pt x="70" y="120"/>
                    <a:pt x="98" y="81"/>
                  </a:cubicBezTo>
                  <a:cubicBezTo>
                    <a:pt x="129" y="36"/>
                    <a:pt x="168" y="20"/>
                    <a:pt x="199" y="20"/>
                  </a:cubicBezTo>
                  <a:cubicBezTo>
                    <a:pt x="238" y="20"/>
                    <a:pt x="269" y="45"/>
                    <a:pt x="269" y="98"/>
                  </a:cubicBezTo>
                  <a:cubicBezTo>
                    <a:pt x="269" y="112"/>
                    <a:pt x="260" y="182"/>
                    <a:pt x="230" y="230"/>
                  </a:cubicBezTo>
                  <a:cubicBezTo>
                    <a:pt x="204" y="272"/>
                    <a:pt x="162" y="294"/>
                    <a:pt x="126" y="294"/>
                  </a:cubicBezTo>
                </a:path>
              </a:pathLst>
            </a:custGeom>
            <a:solidFill>
              <a:srgbClr val="000000"/>
            </a:solidFill>
            <a:ln w="12600">
              <a:noFill/>
            </a:ln>
          </p:spPr>
        </p:sp>
        <p:sp>
          <p:nvSpPr>
            <p:cNvPr id="977" name="Freeform 18"/>
            <p:cNvSpPr/>
            <p:nvPr/>
          </p:nvSpPr>
          <p:spPr>
            <a:xfrm>
              <a:off x="1768320" y="227520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sp>
          <p:nvSpPr>
            <p:cNvPr id="978" name="Freeform 19"/>
            <p:cNvSpPr/>
            <p:nvPr/>
          </p:nvSpPr>
          <p:spPr>
            <a:xfrm>
              <a:off x="2004120" y="2410200"/>
              <a:ext cx="237240" cy="83880"/>
            </a:xfrm>
            <a:custGeom>
              <a:avLst/>
              <a:gdLst/>
              <a:ahLst/>
              <a:cxnLst/>
              <a:rect l="0" t="0" r="r" b="b"/>
              <a:pathLst>
                <a:path w="659" h="233">
                  <a:moveTo>
                    <a:pt x="624" y="39"/>
                  </a:moveTo>
                  <a:cubicBezTo>
                    <a:pt x="638" y="39"/>
                    <a:pt x="658" y="39"/>
                    <a:pt x="658" y="20"/>
                  </a:cubicBezTo>
                  <a:cubicBezTo>
                    <a:pt x="658" y="0"/>
                    <a:pt x="638" y="0"/>
                    <a:pt x="624" y="0"/>
                  </a:cubicBezTo>
                  <a:lnTo>
                    <a:pt x="34" y="0"/>
                  </a:lnTo>
                  <a:cubicBezTo>
                    <a:pt x="20" y="0"/>
                    <a:pt x="0" y="0"/>
                    <a:pt x="0" y="20"/>
                  </a:cubicBezTo>
                  <a:cubicBezTo>
                    <a:pt x="0" y="39"/>
                    <a:pt x="20" y="39"/>
                    <a:pt x="34" y="39"/>
                  </a:cubicBezTo>
                  <a:lnTo>
                    <a:pt x="624" y="39"/>
                  </a:lnTo>
                  <a:moveTo>
                    <a:pt x="624" y="232"/>
                  </a:moveTo>
                  <a:cubicBezTo>
                    <a:pt x="638" y="232"/>
                    <a:pt x="658" y="232"/>
                    <a:pt x="658" y="213"/>
                  </a:cubicBezTo>
                  <a:cubicBezTo>
                    <a:pt x="658" y="193"/>
                    <a:pt x="638" y="193"/>
                    <a:pt x="624" y="193"/>
                  </a:cubicBezTo>
                  <a:lnTo>
                    <a:pt x="34" y="193"/>
                  </a:lnTo>
                  <a:cubicBezTo>
                    <a:pt x="20" y="193"/>
                    <a:pt x="0" y="193"/>
                    <a:pt x="0" y="213"/>
                  </a:cubicBezTo>
                  <a:cubicBezTo>
                    <a:pt x="0" y="232"/>
                    <a:pt x="20" y="232"/>
                    <a:pt x="34" y="232"/>
                  </a:cubicBezTo>
                  <a:lnTo>
                    <a:pt x="624" y="232"/>
                  </a:lnTo>
                </a:path>
              </a:pathLst>
            </a:custGeom>
            <a:solidFill>
              <a:srgbClr val="000000"/>
            </a:solidFill>
            <a:ln w="12600">
              <a:noFill/>
            </a:ln>
          </p:spPr>
        </p:sp>
        <p:sp>
          <p:nvSpPr>
            <p:cNvPr id="979" name="Freeform 20"/>
            <p:cNvSpPr/>
            <p:nvPr/>
          </p:nvSpPr>
          <p:spPr>
            <a:xfrm>
              <a:off x="2378160" y="2058480"/>
              <a:ext cx="315720" cy="788400"/>
            </a:xfrm>
            <a:custGeom>
              <a:avLst/>
              <a:gdLst/>
              <a:ahLst/>
              <a:cxnLst/>
              <a:rect l="0" t="0" r="r" b="b"/>
              <a:pathLst>
                <a:path w="877" h="2190">
                  <a:moveTo>
                    <a:pt x="48" y="2144"/>
                  </a:moveTo>
                  <a:cubicBezTo>
                    <a:pt x="78" y="2142"/>
                    <a:pt x="95" y="2122"/>
                    <a:pt x="95" y="2097"/>
                  </a:cubicBezTo>
                  <a:cubicBezTo>
                    <a:pt x="95" y="2063"/>
                    <a:pt x="70" y="2049"/>
                    <a:pt x="48" y="2049"/>
                  </a:cubicBezTo>
                  <a:cubicBezTo>
                    <a:pt x="25" y="2049"/>
                    <a:pt x="0" y="2063"/>
                    <a:pt x="0" y="2097"/>
                  </a:cubicBezTo>
                  <a:cubicBezTo>
                    <a:pt x="0" y="2147"/>
                    <a:pt x="50" y="2189"/>
                    <a:pt x="109" y="2189"/>
                  </a:cubicBezTo>
                  <a:cubicBezTo>
                    <a:pt x="260" y="2189"/>
                    <a:pt x="316" y="1960"/>
                    <a:pt x="386" y="1674"/>
                  </a:cubicBezTo>
                  <a:cubicBezTo>
                    <a:pt x="462" y="1361"/>
                    <a:pt x="526" y="1047"/>
                    <a:pt x="580" y="731"/>
                  </a:cubicBezTo>
                  <a:cubicBezTo>
                    <a:pt x="616" y="521"/>
                    <a:pt x="652" y="325"/>
                    <a:pt x="686" y="196"/>
                  </a:cubicBezTo>
                  <a:cubicBezTo>
                    <a:pt x="697" y="148"/>
                    <a:pt x="731" y="22"/>
                    <a:pt x="770" y="22"/>
                  </a:cubicBezTo>
                  <a:cubicBezTo>
                    <a:pt x="801" y="22"/>
                    <a:pt x="826" y="39"/>
                    <a:pt x="829" y="45"/>
                  </a:cubicBezTo>
                  <a:cubicBezTo>
                    <a:pt x="798" y="48"/>
                    <a:pt x="781" y="67"/>
                    <a:pt x="781" y="92"/>
                  </a:cubicBezTo>
                  <a:cubicBezTo>
                    <a:pt x="781" y="126"/>
                    <a:pt x="804" y="140"/>
                    <a:pt x="826" y="140"/>
                  </a:cubicBezTo>
                  <a:cubicBezTo>
                    <a:pt x="851" y="140"/>
                    <a:pt x="876" y="126"/>
                    <a:pt x="876" y="92"/>
                  </a:cubicBezTo>
                  <a:cubicBezTo>
                    <a:pt x="876" y="39"/>
                    <a:pt x="823" y="0"/>
                    <a:pt x="767" y="0"/>
                  </a:cubicBezTo>
                  <a:cubicBezTo>
                    <a:pt x="694" y="0"/>
                    <a:pt x="638" y="106"/>
                    <a:pt x="582" y="308"/>
                  </a:cubicBezTo>
                  <a:cubicBezTo>
                    <a:pt x="580" y="319"/>
                    <a:pt x="445" y="815"/>
                    <a:pt x="339" y="1459"/>
                  </a:cubicBezTo>
                  <a:cubicBezTo>
                    <a:pt x="311" y="1610"/>
                    <a:pt x="283" y="1772"/>
                    <a:pt x="252" y="1909"/>
                  </a:cubicBezTo>
                  <a:cubicBezTo>
                    <a:pt x="232" y="1982"/>
                    <a:pt x="188" y="2167"/>
                    <a:pt x="106" y="2167"/>
                  </a:cubicBezTo>
                  <a:cubicBezTo>
                    <a:pt x="73" y="2167"/>
                    <a:pt x="48" y="2144"/>
                    <a:pt x="48" y="2144"/>
                  </a:cubicBezTo>
                </a:path>
              </a:pathLst>
            </a:custGeom>
            <a:solidFill>
              <a:srgbClr val="000000"/>
            </a:solidFill>
            <a:ln w="12600">
              <a:noFill/>
            </a:ln>
          </p:spPr>
        </p:sp>
        <p:sp>
          <p:nvSpPr>
            <p:cNvPr id="980" name="Freeform 21"/>
            <p:cNvSpPr/>
            <p:nvPr/>
          </p:nvSpPr>
          <p:spPr>
            <a:xfrm>
              <a:off x="2564640" y="2694240"/>
              <a:ext cx="196920" cy="183960"/>
            </a:xfrm>
            <a:custGeom>
              <a:avLst/>
              <a:gdLst/>
              <a:ahLst/>
              <a:cxnLst/>
              <a:rect l="0" t="0" r="r" b="b"/>
              <a:pathLst>
                <a:path w="547" h="511">
                  <a:moveTo>
                    <a:pt x="246" y="0"/>
                  </a:moveTo>
                  <a:cubicBezTo>
                    <a:pt x="210" y="0"/>
                    <a:pt x="148" y="6"/>
                    <a:pt x="87" y="36"/>
                  </a:cubicBezTo>
                  <a:cubicBezTo>
                    <a:pt x="14" y="73"/>
                    <a:pt x="0" y="126"/>
                    <a:pt x="0" y="132"/>
                  </a:cubicBezTo>
                  <a:cubicBezTo>
                    <a:pt x="0" y="137"/>
                    <a:pt x="6" y="137"/>
                    <a:pt x="8" y="137"/>
                  </a:cubicBezTo>
                  <a:cubicBezTo>
                    <a:pt x="20" y="137"/>
                    <a:pt x="56" y="126"/>
                    <a:pt x="64" y="101"/>
                  </a:cubicBezTo>
                  <a:cubicBezTo>
                    <a:pt x="73" y="73"/>
                    <a:pt x="81" y="48"/>
                    <a:pt x="193" y="42"/>
                  </a:cubicBezTo>
                  <a:cubicBezTo>
                    <a:pt x="185" y="196"/>
                    <a:pt x="143" y="347"/>
                    <a:pt x="81" y="490"/>
                  </a:cubicBezTo>
                  <a:cubicBezTo>
                    <a:pt x="78" y="498"/>
                    <a:pt x="78" y="501"/>
                    <a:pt x="78" y="501"/>
                  </a:cubicBezTo>
                  <a:cubicBezTo>
                    <a:pt x="78" y="507"/>
                    <a:pt x="81" y="510"/>
                    <a:pt x="87" y="510"/>
                  </a:cubicBezTo>
                  <a:cubicBezTo>
                    <a:pt x="98" y="510"/>
                    <a:pt x="129" y="496"/>
                    <a:pt x="140" y="476"/>
                  </a:cubicBezTo>
                  <a:cubicBezTo>
                    <a:pt x="140" y="476"/>
                    <a:pt x="160" y="434"/>
                    <a:pt x="179" y="375"/>
                  </a:cubicBezTo>
                  <a:cubicBezTo>
                    <a:pt x="238" y="218"/>
                    <a:pt x="249" y="92"/>
                    <a:pt x="255" y="42"/>
                  </a:cubicBezTo>
                  <a:lnTo>
                    <a:pt x="300" y="42"/>
                  </a:lnTo>
                  <a:cubicBezTo>
                    <a:pt x="347" y="42"/>
                    <a:pt x="482" y="53"/>
                    <a:pt x="482" y="140"/>
                  </a:cubicBezTo>
                  <a:cubicBezTo>
                    <a:pt x="482" y="204"/>
                    <a:pt x="423" y="286"/>
                    <a:pt x="283" y="288"/>
                  </a:cubicBezTo>
                  <a:cubicBezTo>
                    <a:pt x="269" y="288"/>
                    <a:pt x="258" y="288"/>
                    <a:pt x="235" y="302"/>
                  </a:cubicBezTo>
                  <a:cubicBezTo>
                    <a:pt x="221" y="314"/>
                    <a:pt x="218" y="322"/>
                    <a:pt x="218" y="325"/>
                  </a:cubicBezTo>
                  <a:cubicBezTo>
                    <a:pt x="218" y="330"/>
                    <a:pt x="224" y="330"/>
                    <a:pt x="232" y="330"/>
                  </a:cubicBezTo>
                  <a:cubicBezTo>
                    <a:pt x="300" y="330"/>
                    <a:pt x="386" y="305"/>
                    <a:pt x="448" y="260"/>
                  </a:cubicBezTo>
                  <a:cubicBezTo>
                    <a:pt x="532" y="202"/>
                    <a:pt x="546" y="140"/>
                    <a:pt x="546" y="109"/>
                  </a:cubicBezTo>
                  <a:cubicBezTo>
                    <a:pt x="546" y="22"/>
                    <a:pt x="426" y="0"/>
                    <a:pt x="353" y="0"/>
                  </a:cubicBezTo>
                  <a:lnTo>
                    <a:pt x="246" y="0"/>
                  </a:lnTo>
                </a:path>
              </a:pathLst>
            </a:custGeom>
            <a:solidFill>
              <a:srgbClr val="000000"/>
            </a:solidFill>
            <a:ln w="12600">
              <a:noFill/>
            </a:ln>
          </p:spPr>
        </p:sp>
        <p:sp>
          <p:nvSpPr>
            <p:cNvPr id="981" name="Freeform 22"/>
            <p:cNvSpPr/>
            <p:nvPr/>
          </p:nvSpPr>
          <p:spPr>
            <a:xfrm>
              <a:off x="2795400" y="2665080"/>
              <a:ext cx="86040" cy="130320"/>
            </a:xfrm>
            <a:custGeom>
              <a:avLst/>
              <a:gdLst/>
              <a:ahLst/>
              <a:cxnLst/>
              <a:rect l="0" t="0" r="r" b="b"/>
              <a:pathLst>
                <a:path w="239" h="362">
                  <a:moveTo>
                    <a:pt x="126" y="140"/>
                  </a:moveTo>
                  <a:cubicBezTo>
                    <a:pt x="59" y="154"/>
                    <a:pt x="0" y="210"/>
                    <a:pt x="0" y="272"/>
                  </a:cubicBezTo>
                  <a:cubicBezTo>
                    <a:pt x="0" y="328"/>
                    <a:pt x="50" y="361"/>
                    <a:pt x="104" y="361"/>
                  </a:cubicBezTo>
                  <a:cubicBezTo>
                    <a:pt x="162" y="361"/>
                    <a:pt x="218" y="302"/>
                    <a:pt x="218" y="224"/>
                  </a:cubicBezTo>
                  <a:cubicBezTo>
                    <a:pt x="218" y="171"/>
                    <a:pt x="190" y="143"/>
                    <a:pt x="160" y="115"/>
                  </a:cubicBezTo>
                  <a:cubicBezTo>
                    <a:pt x="146" y="101"/>
                    <a:pt x="106" y="62"/>
                    <a:pt x="106" y="42"/>
                  </a:cubicBezTo>
                  <a:cubicBezTo>
                    <a:pt x="106" y="36"/>
                    <a:pt x="112" y="22"/>
                    <a:pt x="132" y="22"/>
                  </a:cubicBezTo>
                  <a:cubicBezTo>
                    <a:pt x="148" y="22"/>
                    <a:pt x="165" y="28"/>
                    <a:pt x="179" y="36"/>
                  </a:cubicBezTo>
                  <a:cubicBezTo>
                    <a:pt x="182" y="39"/>
                    <a:pt x="207" y="50"/>
                    <a:pt x="216" y="50"/>
                  </a:cubicBezTo>
                  <a:cubicBezTo>
                    <a:pt x="227" y="50"/>
                    <a:pt x="238" y="42"/>
                    <a:pt x="238" y="28"/>
                  </a:cubicBezTo>
                  <a:cubicBezTo>
                    <a:pt x="238" y="14"/>
                    <a:pt x="232" y="11"/>
                    <a:pt x="202" y="6"/>
                  </a:cubicBezTo>
                  <a:cubicBezTo>
                    <a:pt x="179" y="3"/>
                    <a:pt x="160" y="0"/>
                    <a:pt x="146" y="0"/>
                  </a:cubicBezTo>
                  <a:cubicBezTo>
                    <a:pt x="98" y="0"/>
                    <a:pt x="87" y="31"/>
                    <a:pt x="87" y="50"/>
                  </a:cubicBezTo>
                  <a:cubicBezTo>
                    <a:pt x="87" y="81"/>
                    <a:pt x="109" y="118"/>
                    <a:pt x="126" y="140"/>
                  </a:cubicBezTo>
                  <a:moveTo>
                    <a:pt x="137" y="154"/>
                  </a:moveTo>
                  <a:cubicBezTo>
                    <a:pt x="162" y="190"/>
                    <a:pt x="176" y="216"/>
                    <a:pt x="176" y="244"/>
                  </a:cubicBezTo>
                  <a:cubicBezTo>
                    <a:pt x="176" y="291"/>
                    <a:pt x="146" y="344"/>
                    <a:pt x="104" y="344"/>
                  </a:cubicBezTo>
                  <a:cubicBezTo>
                    <a:pt x="87" y="344"/>
                    <a:pt x="42" y="339"/>
                    <a:pt x="42" y="283"/>
                  </a:cubicBezTo>
                  <a:cubicBezTo>
                    <a:pt x="42" y="244"/>
                    <a:pt x="64" y="168"/>
                    <a:pt x="137" y="154"/>
                  </a:cubicBezTo>
                </a:path>
              </a:pathLst>
            </a:custGeom>
            <a:solidFill>
              <a:srgbClr val="000000"/>
            </a:solidFill>
            <a:ln w="12600">
              <a:noFill/>
            </a:ln>
          </p:spPr>
        </p:sp>
        <p:sp>
          <p:nvSpPr>
            <p:cNvPr id="982" name="Freeform 23"/>
            <p:cNvSpPr/>
            <p:nvPr/>
          </p:nvSpPr>
          <p:spPr>
            <a:xfrm>
              <a:off x="3011040" y="2291400"/>
              <a:ext cx="177840" cy="324000"/>
            </a:xfrm>
            <a:custGeom>
              <a:avLst/>
              <a:gdLst/>
              <a:ahLst/>
              <a:cxnLst/>
              <a:rect l="0" t="0" r="r" b="b"/>
              <a:pathLst>
                <a:path w="494" h="900">
                  <a:moveTo>
                    <a:pt x="311" y="302"/>
                  </a:moveTo>
                  <a:lnTo>
                    <a:pt x="395" y="302"/>
                  </a:lnTo>
                  <a:cubicBezTo>
                    <a:pt x="414" y="302"/>
                    <a:pt x="426" y="302"/>
                    <a:pt x="426" y="280"/>
                  </a:cubicBezTo>
                  <a:cubicBezTo>
                    <a:pt x="426" y="272"/>
                    <a:pt x="414" y="272"/>
                    <a:pt x="398" y="272"/>
                  </a:cubicBezTo>
                  <a:lnTo>
                    <a:pt x="316" y="272"/>
                  </a:lnTo>
                  <a:lnTo>
                    <a:pt x="339" y="157"/>
                  </a:lnTo>
                  <a:cubicBezTo>
                    <a:pt x="342" y="137"/>
                    <a:pt x="356" y="67"/>
                    <a:pt x="361" y="56"/>
                  </a:cubicBezTo>
                  <a:cubicBezTo>
                    <a:pt x="370" y="36"/>
                    <a:pt x="386" y="22"/>
                    <a:pt x="409" y="22"/>
                  </a:cubicBezTo>
                  <a:cubicBezTo>
                    <a:pt x="412" y="22"/>
                    <a:pt x="437" y="22"/>
                    <a:pt x="456" y="39"/>
                  </a:cubicBezTo>
                  <a:cubicBezTo>
                    <a:pt x="412" y="45"/>
                    <a:pt x="403" y="78"/>
                    <a:pt x="403" y="92"/>
                  </a:cubicBezTo>
                  <a:cubicBezTo>
                    <a:pt x="403" y="115"/>
                    <a:pt x="420" y="126"/>
                    <a:pt x="440" y="126"/>
                  </a:cubicBezTo>
                  <a:cubicBezTo>
                    <a:pt x="465" y="126"/>
                    <a:pt x="493" y="106"/>
                    <a:pt x="493" y="67"/>
                  </a:cubicBezTo>
                  <a:cubicBezTo>
                    <a:pt x="493" y="22"/>
                    <a:pt x="448" y="0"/>
                    <a:pt x="409" y="0"/>
                  </a:cubicBezTo>
                  <a:cubicBezTo>
                    <a:pt x="375" y="0"/>
                    <a:pt x="311" y="17"/>
                    <a:pt x="283" y="115"/>
                  </a:cubicBezTo>
                  <a:cubicBezTo>
                    <a:pt x="277" y="137"/>
                    <a:pt x="274" y="146"/>
                    <a:pt x="249" y="272"/>
                  </a:cubicBezTo>
                  <a:lnTo>
                    <a:pt x="182" y="272"/>
                  </a:lnTo>
                  <a:cubicBezTo>
                    <a:pt x="162" y="272"/>
                    <a:pt x="151" y="272"/>
                    <a:pt x="151" y="288"/>
                  </a:cubicBezTo>
                  <a:cubicBezTo>
                    <a:pt x="151" y="302"/>
                    <a:pt x="160" y="302"/>
                    <a:pt x="179" y="302"/>
                  </a:cubicBezTo>
                  <a:lnTo>
                    <a:pt x="244" y="302"/>
                  </a:lnTo>
                  <a:lnTo>
                    <a:pt x="171" y="691"/>
                  </a:lnTo>
                  <a:cubicBezTo>
                    <a:pt x="151" y="787"/>
                    <a:pt x="134" y="876"/>
                    <a:pt x="84" y="876"/>
                  </a:cubicBezTo>
                  <a:cubicBezTo>
                    <a:pt x="81" y="876"/>
                    <a:pt x="56" y="876"/>
                    <a:pt x="36" y="859"/>
                  </a:cubicBezTo>
                  <a:cubicBezTo>
                    <a:pt x="81" y="857"/>
                    <a:pt x="92" y="820"/>
                    <a:pt x="92" y="806"/>
                  </a:cubicBezTo>
                  <a:cubicBezTo>
                    <a:pt x="92" y="784"/>
                    <a:pt x="73" y="770"/>
                    <a:pt x="53" y="770"/>
                  </a:cubicBezTo>
                  <a:cubicBezTo>
                    <a:pt x="28" y="770"/>
                    <a:pt x="0" y="792"/>
                    <a:pt x="0" y="831"/>
                  </a:cubicBezTo>
                  <a:cubicBezTo>
                    <a:pt x="0" y="873"/>
                    <a:pt x="45" y="899"/>
                    <a:pt x="84" y="899"/>
                  </a:cubicBezTo>
                  <a:cubicBezTo>
                    <a:pt x="137" y="899"/>
                    <a:pt x="179" y="840"/>
                    <a:pt x="196" y="803"/>
                  </a:cubicBezTo>
                  <a:cubicBezTo>
                    <a:pt x="227" y="739"/>
                    <a:pt x="249" y="621"/>
                    <a:pt x="252" y="613"/>
                  </a:cubicBezTo>
                  <a:lnTo>
                    <a:pt x="311" y="302"/>
                  </a:lnTo>
                </a:path>
              </a:pathLst>
            </a:custGeom>
            <a:solidFill>
              <a:srgbClr val="000000"/>
            </a:solidFill>
            <a:ln w="12600">
              <a:noFill/>
            </a:ln>
          </p:spPr>
        </p:sp>
        <p:sp>
          <p:nvSpPr>
            <p:cNvPr id="983" name="Freeform 24"/>
            <p:cNvSpPr/>
            <p:nvPr/>
          </p:nvSpPr>
          <p:spPr>
            <a:xfrm>
              <a:off x="3238920" y="227520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984" name="Freeform 25"/>
            <p:cNvSpPr/>
            <p:nvPr/>
          </p:nvSpPr>
          <p:spPr>
            <a:xfrm>
              <a:off x="3385080" y="2326680"/>
              <a:ext cx="129240" cy="12600"/>
            </a:xfrm>
            <a:custGeom>
              <a:avLst/>
              <a:gdLst/>
              <a:ahLst/>
              <a:cxnLst/>
              <a:rect l="0" t="0" r="r" b="b"/>
              <a:pathLst>
                <a:path w="359" h="35">
                  <a:moveTo>
                    <a:pt x="358" y="34"/>
                  </a:moveTo>
                  <a:lnTo>
                    <a:pt x="358" y="0"/>
                  </a:lnTo>
                  <a:lnTo>
                    <a:pt x="0" y="0"/>
                  </a:lnTo>
                  <a:lnTo>
                    <a:pt x="0" y="34"/>
                  </a:lnTo>
                  <a:lnTo>
                    <a:pt x="358" y="34"/>
                  </a:lnTo>
                </a:path>
              </a:pathLst>
            </a:custGeom>
            <a:solidFill>
              <a:srgbClr val="000000"/>
            </a:solidFill>
            <a:ln w="12600">
              <a:noFill/>
            </a:ln>
          </p:spPr>
        </p:sp>
        <p:sp>
          <p:nvSpPr>
            <p:cNvPr id="985" name="Freeform 26"/>
            <p:cNvSpPr/>
            <p:nvPr/>
          </p:nvSpPr>
          <p:spPr>
            <a:xfrm>
              <a:off x="3349800" y="2382840"/>
              <a:ext cx="200880" cy="158760"/>
            </a:xfrm>
            <a:custGeom>
              <a:avLst/>
              <a:gdLst/>
              <a:ahLst/>
              <a:cxnLst/>
              <a:rect l="0" t="0" r="r" b="b"/>
              <a:pathLst>
                <a:path w="558" h="441">
                  <a:moveTo>
                    <a:pt x="319" y="196"/>
                  </a:moveTo>
                  <a:lnTo>
                    <a:pt x="437" y="67"/>
                  </a:lnTo>
                  <a:cubicBezTo>
                    <a:pt x="448" y="53"/>
                    <a:pt x="454" y="48"/>
                    <a:pt x="538" y="48"/>
                  </a:cubicBezTo>
                  <a:lnTo>
                    <a:pt x="538" y="0"/>
                  </a:lnTo>
                  <a:cubicBezTo>
                    <a:pt x="501" y="3"/>
                    <a:pt x="451" y="3"/>
                    <a:pt x="445" y="3"/>
                  </a:cubicBezTo>
                  <a:cubicBezTo>
                    <a:pt x="420" y="3"/>
                    <a:pt x="372" y="0"/>
                    <a:pt x="344" y="0"/>
                  </a:cubicBezTo>
                  <a:lnTo>
                    <a:pt x="344" y="48"/>
                  </a:lnTo>
                  <a:cubicBezTo>
                    <a:pt x="358" y="48"/>
                    <a:pt x="370" y="48"/>
                    <a:pt x="381" y="56"/>
                  </a:cubicBezTo>
                  <a:cubicBezTo>
                    <a:pt x="378" y="62"/>
                    <a:pt x="378" y="64"/>
                    <a:pt x="375" y="67"/>
                  </a:cubicBezTo>
                  <a:lnTo>
                    <a:pt x="291" y="160"/>
                  </a:lnTo>
                  <a:lnTo>
                    <a:pt x="193" y="48"/>
                  </a:lnTo>
                  <a:lnTo>
                    <a:pt x="232" y="48"/>
                  </a:lnTo>
                  <a:lnTo>
                    <a:pt x="232" y="0"/>
                  </a:lnTo>
                  <a:cubicBezTo>
                    <a:pt x="207" y="0"/>
                    <a:pt x="146" y="3"/>
                    <a:pt x="115" y="3"/>
                  </a:cubicBezTo>
                  <a:cubicBezTo>
                    <a:pt x="81" y="3"/>
                    <a:pt x="36" y="0"/>
                    <a:pt x="6" y="0"/>
                  </a:cubicBezTo>
                  <a:lnTo>
                    <a:pt x="6" y="48"/>
                  </a:lnTo>
                  <a:lnTo>
                    <a:pt x="76" y="48"/>
                  </a:lnTo>
                  <a:lnTo>
                    <a:pt x="230" y="230"/>
                  </a:lnTo>
                  <a:lnTo>
                    <a:pt x="101" y="375"/>
                  </a:lnTo>
                  <a:cubicBezTo>
                    <a:pt x="84" y="392"/>
                    <a:pt x="48" y="392"/>
                    <a:pt x="0" y="392"/>
                  </a:cubicBezTo>
                  <a:lnTo>
                    <a:pt x="0" y="440"/>
                  </a:lnTo>
                  <a:cubicBezTo>
                    <a:pt x="34" y="437"/>
                    <a:pt x="87" y="437"/>
                    <a:pt x="90" y="437"/>
                  </a:cubicBezTo>
                  <a:cubicBezTo>
                    <a:pt x="115" y="437"/>
                    <a:pt x="174" y="440"/>
                    <a:pt x="193" y="440"/>
                  </a:cubicBezTo>
                  <a:lnTo>
                    <a:pt x="193" y="392"/>
                  </a:lnTo>
                  <a:cubicBezTo>
                    <a:pt x="176" y="392"/>
                    <a:pt x="157" y="389"/>
                    <a:pt x="157" y="384"/>
                  </a:cubicBezTo>
                  <a:cubicBezTo>
                    <a:pt x="157" y="381"/>
                    <a:pt x="157" y="381"/>
                    <a:pt x="162" y="372"/>
                  </a:cubicBezTo>
                  <a:lnTo>
                    <a:pt x="260" y="263"/>
                  </a:lnTo>
                  <a:lnTo>
                    <a:pt x="367" y="392"/>
                  </a:lnTo>
                  <a:lnTo>
                    <a:pt x="330" y="392"/>
                  </a:lnTo>
                  <a:lnTo>
                    <a:pt x="330" y="440"/>
                  </a:lnTo>
                  <a:cubicBezTo>
                    <a:pt x="356" y="440"/>
                    <a:pt x="414" y="437"/>
                    <a:pt x="448" y="437"/>
                  </a:cubicBezTo>
                  <a:cubicBezTo>
                    <a:pt x="479" y="437"/>
                    <a:pt x="524" y="440"/>
                    <a:pt x="557" y="440"/>
                  </a:cubicBezTo>
                  <a:lnTo>
                    <a:pt x="557" y="392"/>
                  </a:lnTo>
                  <a:lnTo>
                    <a:pt x="487" y="392"/>
                  </a:lnTo>
                  <a:lnTo>
                    <a:pt x="319" y="196"/>
                  </a:lnTo>
                </a:path>
              </a:pathLst>
            </a:custGeom>
            <a:solidFill>
              <a:srgbClr val="000000"/>
            </a:solidFill>
            <a:ln w="12600">
              <a:noFill/>
            </a:ln>
          </p:spPr>
        </p:sp>
        <p:sp>
          <p:nvSpPr>
            <p:cNvPr id="986" name="Freeform 27"/>
            <p:cNvSpPr/>
            <p:nvPr/>
          </p:nvSpPr>
          <p:spPr>
            <a:xfrm>
              <a:off x="3577680" y="227520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sp>
          <p:nvSpPr>
            <p:cNvPr id="987" name="Freeform 28"/>
            <p:cNvSpPr/>
            <p:nvPr/>
          </p:nvSpPr>
          <p:spPr>
            <a:xfrm>
              <a:off x="3765960" y="2294280"/>
              <a:ext cx="175680" cy="251280"/>
            </a:xfrm>
            <a:custGeom>
              <a:avLst/>
              <a:gdLst/>
              <a:ahLst/>
              <a:cxnLst/>
              <a:rect l="0" t="0" r="r" b="b"/>
              <a:pathLst>
                <a:path w="488" h="698">
                  <a:moveTo>
                    <a:pt x="342" y="630"/>
                  </a:moveTo>
                  <a:lnTo>
                    <a:pt x="342" y="697"/>
                  </a:lnTo>
                  <a:lnTo>
                    <a:pt x="487" y="686"/>
                  </a:lnTo>
                  <a:lnTo>
                    <a:pt x="487" y="655"/>
                  </a:lnTo>
                  <a:cubicBezTo>
                    <a:pt x="420" y="655"/>
                    <a:pt x="412" y="647"/>
                    <a:pt x="412" y="599"/>
                  </a:cubicBezTo>
                  <a:lnTo>
                    <a:pt x="412" y="0"/>
                  </a:lnTo>
                  <a:lnTo>
                    <a:pt x="269" y="11"/>
                  </a:lnTo>
                  <a:lnTo>
                    <a:pt x="269" y="42"/>
                  </a:lnTo>
                  <a:cubicBezTo>
                    <a:pt x="339" y="42"/>
                    <a:pt x="344" y="48"/>
                    <a:pt x="344" y="98"/>
                  </a:cubicBezTo>
                  <a:lnTo>
                    <a:pt x="344" y="311"/>
                  </a:lnTo>
                  <a:cubicBezTo>
                    <a:pt x="316" y="274"/>
                    <a:pt x="274" y="249"/>
                    <a:pt x="221" y="249"/>
                  </a:cubicBezTo>
                  <a:cubicBezTo>
                    <a:pt x="104" y="249"/>
                    <a:pt x="0" y="347"/>
                    <a:pt x="0" y="473"/>
                  </a:cubicBezTo>
                  <a:cubicBezTo>
                    <a:pt x="0" y="599"/>
                    <a:pt x="98" y="697"/>
                    <a:pt x="210" y="697"/>
                  </a:cubicBezTo>
                  <a:cubicBezTo>
                    <a:pt x="274" y="697"/>
                    <a:pt x="316" y="663"/>
                    <a:pt x="342" y="630"/>
                  </a:cubicBezTo>
                  <a:moveTo>
                    <a:pt x="342" y="367"/>
                  </a:moveTo>
                  <a:lnTo>
                    <a:pt x="342" y="568"/>
                  </a:lnTo>
                  <a:cubicBezTo>
                    <a:pt x="342" y="588"/>
                    <a:pt x="342" y="588"/>
                    <a:pt x="330" y="605"/>
                  </a:cubicBezTo>
                  <a:cubicBezTo>
                    <a:pt x="302" y="652"/>
                    <a:pt x="258" y="675"/>
                    <a:pt x="216" y="675"/>
                  </a:cubicBezTo>
                  <a:cubicBezTo>
                    <a:pt x="171" y="675"/>
                    <a:pt x="134" y="649"/>
                    <a:pt x="112" y="610"/>
                  </a:cubicBezTo>
                  <a:cubicBezTo>
                    <a:pt x="84" y="571"/>
                    <a:pt x="81" y="515"/>
                    <a:pt x="81" y="473"/>
                  </a:cubicBezTo>
                  <a:cubicBezTo>
                    <a:pt x="81" y="437"/>
                    <a:pt x="84" y="378"/>
                    <a:pt x="112" y="333"/>
                  </a:cubicBezTo>
                  <a:cubicBezTo>
                    <a:pt x="134" y="302"/>
                    <a:pt x="171" y="272"/>
                    <a:pt x="224" y="272"/>
                  </a:cubicBezTo>
                  <a:cubicBezTo>
                    <a:pt x="260" y="272"/>
                    <a:pt x="300" y="286"/>
                    <a:pt x="330" y="330"/>
                  </a:cubicBezTo>
                  <a:cubicBezTo>
                    <a:pt x="342" y="347"/>
                    <a:pt x="342" y="350"/>
                    <a:pt x="342" y="367"/>
                  </a:cubicBezTo>
                </a:path>
              </a:pathLst>
            </a:custGeom>
            <a:solidFill>
              <a:srgbClr val="000000"/>
            </a:solidFill>
            <a:ln w="12600">
              <a:noFill/>
            </a:ln>
          </p:spPr>
        </p:sp>
        <p:sp>
          <p:nvSpPr>
            <p:cNvPr id="988" name="Freeform 29"/>
            <p:cNvSpPr/>
            <p:nvPr/>
          </p:nvSpPr>
          <p:spPr>
            <a:xfrm>
              <a:off x="3961800" y="2383920"/>
              <a:ext cx="192960" cy="234000"/>
            </a:xfrm>
            <a:custGeom>
              <a:avLst/>
              <a:gdLst/>
              <a:ahLst/>
              <a:cxnLst/>
              <a:rect l="0" t="0" r="r" b="b"/>
              <a:pathLst>
                <a:path w="536" h="650">
                  <a:moveTo>
                    <a:pt x="199" y="90"/>
                  </a:moveTo>
                  <a:cubicBezTo>
                    <a:pt x="204" y="70"/>
                    <a:pt x="213" y="31"/>
                    <a:pt x="213" y="28"/>
                  </a:cubicBezTo>
                  <a:cubicBezTo>
                    <a:pt x="213" y="11"/>
                    <a:pt x="202" y="0"/>
                    <a:pt x="185" y="0"/>
                  </a:cubicBezTo>
                  <a:cubicBezTo>
                    <a:pt x="182" y="0"/>
                    <a:pt x="154" y="0"/>
                    <a:pt x="146" y="36"/>
                  </a:cubicBezTo>
                  <a:lnTo>
                    <a:pt x="3" y="607"/>
                  </a:lnTo>
                  <a:cubicBezTo>
                    <a:pt x="0" y="619"/>
                    <a:pt x="0" y="621"/>
                    <a:pt x="0" y="624"/>
                  </a:cubicBezTo>
                  <a:cubicBezTo>
                    <a:pt x="0" y="638"/>
                    <a:pt x="11" y="649"/>
                    <a:pt x="28" y="649"/>
                  </a:cubicBezTo>
                  <a:cubicBezTo>
                    <a:pt x="48" y="649"/>
                    <a:pt x="62" y="633"/>
                    <a:pt x="62" y="630"/>
                  </a:cubicBezTo>
                  <a:cubicBezTo>
                    <a:pt x="67" y="621"/>
                    <a:pt x="78" y="568"/>
                    <a:pt x="118" y="417"/>
                  </a:cubicBezTo>
                  <a:cubicBezTo>
                    <a:pt x="148" y="442"/>
                    <a:pt x="193" y="448"/>
                    <a:pt x="213" y="448"/>
                  </a:cubicBezTo>
                  <a:cubicBezTo>
                    <a:pt x="283" y="448"/>
                    <a:pt x="319" y="403"/>
                    <a:pt x="344" y="375"/>
                  </a:cubicBezTo>
                  <a:cubicBezTo>
                    <a:pt x="353" y="420"/>
                    <a:pt x="389" y="448"/>
                    <a:pt x="434" y="448"/>
                  </a:cubicBezTo>
                  <a:cubicBezTo>
                    <a:pt x="468" y="448"/>
                    <a:pt x="490" y="426"/>
                    <a:pt x="507" y="392"/>
                  </a:cubicBezTo>
                  <a:cubicBezTo>
                    <a:pt x="524" y="358"/>
                    <a:pt x="535" y="297"/>
                    <a:pt x="535" y="297"/>
                  </a:cubicBezTo>
                  <a:cubicBezTo>
                    <a:pt x="535" y="286"/>
                    <a:pt x="526" y="286"/>
                    <a:pt x="524" y="286"/>
                  </a:cubicBezTo>
                  <a:cubicBezTo>
                    <a:pt x="515" y="286"/>
                    <a:pt x="512" y="288"/>
                    <a:pt x="510" y="302"/>
                  </a:cubicBezTo>
                  <a:cubicBezTo>
                    <a:pt x="493" y="367"/>
                    <a:pt x="476" y="426"/>
                    <a:pt x="434" y="426"/>
                  </a:cubicBezTo>
                  <a:cubicBezTo>
                    <a:pt x="409" y="426"/>
                    <a:pt x="406" y="400"/>
                    <a:pt x="406" y="381"/>
                  </a:cubicBezTo>
                  <a:cubicBezTo>
                    <a:pt x="406" y="358"/>
                    <a:pt x="417" y="314"/>
                    <a:pt x="426" y="277"/>
                  </a:cubicBezTo>
                  <a:lnTo>
                    <a:pt x="454" y="171"/>
                  </a:lnTo>
                  <a:cubicBezTo>
                    <a:pt x="456" y="157"/>
                    <a:pt x="465" y="118"/>
                    <a:pt x="470" y="104"/>
                  </a:cubicBezTo>
                  <a:cubicBezTo>
                    <a:pt x="476" y="81"/>
                    <a:pt x="484" y="45"/>
                    <a:pt x="484" y="36"/>
                  </a:cubicBezTo>
                  <a:cubicBezTo>
                    <a:pt x="484" y="20"/>
                    <a:pt x="470" y="11"/>
                    <a:pt x="456" y="11"/>
                  </a:cubicBezTo>
                  <a:cubicBezTo>
                    <a:pt x="451" y="11"/>
                    <a:pt x="426" y="11"/>
                    <a:pt x="417" y="45"/>
                  </a:cubicBezTo>
                  <a:lnTo>
                    <a:pt x="370" y="230"/>
                  </a:lnTo>
                  <a:cubicBezTo>
                    <a:pt x="358" y="280"/>
                    <a:pt x="347" y="322"/>
                    <a:pt x="344" y="330"/>
                  </a:cubicBezTo>
                  <a:cubicBezTo>
                    <a:pt x="344" y="336"/>
                    <a:pt x="297" y="426"/>
                    <a:pt x="216" y="426"/>
                  </a:cubicBezTo>
                  <a:cubicBezTo>
                    <a:pt x="168" y="426"/>
                    <a:pt x="143" y="392"/>
                    <a:pt x="143" y="339"/>
                  </a:cubicBezTo>
                  <a:cubicBezTo>
                    <a:pt x="143" y="311"/>
                    <a:pt x="151" y="283"/>
                    <a:pt x="157" y="255"/>
                  </a:cubicBezTo>
                  <a:lnTo>
                    <a:pt x="199" y="90"/>
                  </a:lnTo>
                </a:path>
              </a:pathLst>
            </a:custGeom>
            <a:solidFill>
              <a:srgbClr val="000000"/>
            </a:solidFill>
            <a:ln w="12600">
              <a:noFill/>
            </a:ln>
          </p:spPr>
        </p:sp>
        <p:sp>
          <p:nvSpPr>
            <p:cNvPr id="989" name="Freeform 30"/>
            <p:cNvSpPr/>
            <p:nvPr/>
          </p:nvSpPr>
          <p:spPr>
            <a:xfrm>
              <a:off x="4199400" y="227520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990" name="Freeform 31"/>
            <p:cNvSpPr/>
            <p:nvPr/>
          </p:nvSpPr>
          <p:spPr>
            <a:xfrm>
              <a:off x="4345560" y="2326680"/>
              <a:ext cx="129240" cy="12600"/>
            </a:xfrm>
            <a:custGeom>
              <a:avLst/>
              <a:gdLst/>
              <a:ahLst/>
              <a:cxnLst/>
              <a:rect l="0" t="0" r="r" b="b"/>
              <a:pathLst>
                <a:path w="359" h="35">
                  <a:moveTo>
                    <a:pt x="358" y="34"/>
                  </a:moveTo>
                  <a:lnTo>
                    <a:pt x="358" y="0"/>
                  </a:lnTo>
                  <a:lnTo>
                    <a:pt x="0" y="0"/>
                  </a:lnTo>
                  <a:lnTo>
                    <a:pt x="0" y="34"/>
                  </a:lnTo>
                  <a:lnTo>
                    <a:pt x="358" y="34"/>
                  </a:lnTo>
                </a:path>
              </a:pathLst>
            </a:custGeom>
            <a:solidFill>
              <a:srgbClr val="000000"/>
            </a:solidFill>
            <a:ln w="12600">
              <a:noFill/>
            </a:ln>
          </p:spPr>
        </p:sp>
        <p:sp>
          <p:nvSpPr>
            <p:cNvPr id="991" name="Freeform 32"/>
            <p:cNvSpPr/>
            <p:nvPr/>
          </p:nvSpPr>
          <p:spPr>
            <a:xfrm>
              <a:off x="4309560" y="2382840"/>
              <a:ext cx="200880" cy="158760"/>
            </a:xfrm>
            <a:custGeom>
              <a:avLst/>
              <a:gdLst/>
              <a:ahLst/>
              <a:cxnLst/>
              <a:rect l="0" t="0" r="r" b="b"/>
              <a:pathLst>
                <a:path w="558" h="441">
                  <a:moveTo>
                    <a:pt x="319" y="196"/>
                  </a:moveTo>
                  <a:lnTo>
                    <a:pt x="437" y="67"/>
                  </a:lnTo>
                  <a:cubicBezTo>
                    <a:pt x="448" y="53"/>
                    <a:pt x="454" y="48"/>
                    <a:pt x="538" y="48"/>
                  </a:cubicBezTo>
                  <a:lnTo>
                    <a:pt x="538" y="0"/>
                  </a:lnTo>
                  <a:cubicBezTo>
                    <a:pt x="501" y="3"/>
                    <a:pt x="451" y="3"/>
                    <a:pt x="445" y="3"/>
                  </a:cubicBezTo>
                  <a:cubicBezTo>
                    <a:pt x="420" y="3"/>
                    <a:pt x="372" y="0"/>
                    <a:pt x="344" y="0"/>
                  </a:cubicBezTo>
                  <a:lnTo>
                    <a:pt x="344" y="48"/>
                  </a:lnTo>
                  <a:cubicBezTo>
                    <a:pt x="358" y="48"/>
                    <a:pt x="370" y="48"/>
                    <a:pt x="381" y="56"/>
                  </a:cubicBezTo>
                  <a:cubicBezTo>
                    <a:pt x="378" y="62"/>
                    <a:pt x="378" y="64"/>
                    <a:pt x="375" y="67"/>
                  </a:cubicBezTo>
                  <a:lnTo>
                    <a:pt x="291" y="160"/>
                  </a:lnTo>
                  <a:lnTo>
                    <a:pt x="193" y="48"/>
                  </a:lnTo>
                  <a:lnTo>
                    <a:pt x="232" y="48"/>
                  </a:lnTo>
                  <a:lnTo>
                    <a:pt x="232" y="0"/>
                  </a:lnTo>
                  <a:cubicBezTo>
                    <a:pt x="207" y="0"/>
                    <a:pt x="146" y="3"/>
                    <a:pt x="115" y="3"/>
                  </a:cubicBezTo>
                  <a:cubicBezTo>
                    <a:pt x="81" y="3"/>
                    <a:pt x="36" y="0"/>
                    <a:pt x="6" y="0"/>
                  </a:cubicBezTo>
                  <a:lnTo>
                    <a:pt x="6" y="48"/>
                  </a:lnTo>
                  <a:lnTo>
                    <a:pt x="76" y="48"/>
                  </a:lnTo>
                  <a:lnTo>
                    <a:pt x="230" y="230"/>
                  </a:lnTo>
                  <a:lnTo>
                    <a:pt x="101" y="375"/>
                  </a:lnTo>
                  <a:cubicBezTo>
                    <a:pt x="84" y="392"/>
                    <a:pt x="48" y="392"/>
                    <a:pt x="0" y="392"/>
                  </a:cubicBezTo>
                  <a:lnTo>
                    <a:pt x="0" y="440"/>
                  </a:lnTo>
                  <a:cubicBezTo>
                    <a:pt x="34" y="437"/>
                    <a:pt x="87" y="437"/>
                    <a:pt x="90" y="437"/>
                  </a:cubicBezTo>
                  <a:cubicBezTo>
                    <a:pt x="115" y="437"/>
                    <a:pt x="174" y="440"/>
                    <a:pt x="193" y="440"/>
                  </a:cubicBezTo>
                  <a:lnTo>
                    <a:pt x="193" y="392"/>
                  </a:lnTo>
                  <a:cubicBezTo>
                    <a:pt x="176" y="392"/>
                    <a:pt x="157" y="389"/>
                    <a:pt x="157" y="384"/>
                  </a:cubicBezTo>
                  <a:cubicBezTo>
                    <a:pt x="157" y="381"/>
                    <a:pt x="157" y="381"/>
                    <a:pt x="162" y="372"/>
                  </a:cubicBezTo>
                  <a:lnTo>
                    <a:pt x="260" y="263"/>
                  </a:lnTo>
                  <a:lnTo>
                    <a:pt x="367" y="392"/>
                  </a:lnTo>
                  <a:lnTo>
                    <a:pt x="330" y="392"/>
                  </a:lnTo>
                  <a:lnTo>
                    <a:pt x="330" y="440"/>
                  </a:lnTo>
                  <a:cubicBezTo>
                    <a:pt x="356" y="440"/>
                    <a:pt x="414" y="437"/>
                    <a:pt x="448" y="437"/>
                  </a:cubicBezTo>
                  <a:cubicBezTo>
                    <a:pt x="479" y="437"/>
                    <a:pt x="524" y="440"/>
                    <a:pt x="557" y="440"/>
                  </a:cubicBezTo>
                  <a:lnTo>
                    <a:pt x="557" y="392"/>
                  </a:lnTo>
                  <a:lnTo>
                    <a:pt x="487" y="392"/>
                  </a:lnTo>
                  <a:lnTo>
                    <a:pt x="319" y="196"/>
                  </a:lnTo>
                </a:path>
              </a:pathLst>
            </a:custGeom>
            <a:solidFill>
              <a:srgbClr val="000000"/>
            </a:solidFill>
            <a:ln w="12600">
              <a:noFill/>
            </a:ln>
          </p:spPr>
        </p:sp>
        <p:sp>
          <p:nvSpPr>
            <p:cNvPr id="992" name="Freeform 33"/>
            <p:cNvSpPr/>
            <p:nvPr/>
          </p:nvSpPr>
          <p:spPr>
            <a:xfrm>
              <a:off x="4537080" y="227520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grpSp>
      <p:pic>
        <p:nvPicPr>
          <p:cNvPr id="993" name="Picture 992"/>
          <p:cNvPicPr/>
          <p:nvPr/>
        </p:nvPicPr>
        <p:blipFill>
          <a:blip r:embed="rId4"/>
          <a:stretch/>
        </p:blipFill>
        <p:spPr>
          <a:xfrm>
            <a:off x="6095623" y="2612318"/>
            <a:ext cx="4214540" cy="3700784"/>
          </a:xfrm>
          <a:prstGeom prst="rect">
            <a:avLst/>
          </a:prstGeom>
          <a:ln>
            <a:noFill/>
          </a:ln>
        </p:spPr>
      </p:pic>
      <p:grpSp>
        <p:nvGrpSpPr>
          <p:cNvPr id="994" name="Group 34"/>
          <p:cNvGrpSpPr/>
          <p:nvPr/>
        </p:nvGrpSpPr>
        <p:grpSpPr>
          <a:xfrm>
            <a:off x="8053990" y="2525241"/>
            <a:ext cx="436257" cy="258619"/>
            <a:chOff x="6659280" y="2088000"/>
            <a:chExt cx="360720" cy="213840"/>
          </a:xfrm>
        </p:grpSpPr>
        <p:sp>
          <p:nvSpPr>
            <p:cNvPr id="995" name="Freeform 35"/>
            <p:cNvSpPr/>
            <p:nvPr/>
          </p:nvSpPr>
          <p:spPr>
            <a:xfrm>
              <a:off x="6659280" y="2091960"/>
              <a:ext cx="361080" cy="207000"/>
            </a:xfrm>
            <a:custGeom>
              <a:avLst/>
              <a:gdLst/>
              <a:ahLst/>
              <a:cxnLst/>
              <a:rect l="0" t="0" r="r" b="b"/>
              <a:pathLst>
                <a:path w="1003" h="575">
                  <a:moveTo>
                    <a:pt x="501" y="574"/>
                  </a:moveTo>
                  <a:lnTo>
                    <a:pt x="0" y="574"/>
                  </a:lnTo>
                  <a:lnTo>
                    <a:pt x="0" y="0"/>
                  </a:lnTo>
                  <a:lnTo>
                    <a:pt x="1002" y="0"/>
                  </a:lnTo>
                  <a:lnTo>
                    <a:pt x="1002" y="574"/>
                  </a:lnTo>
                  <a:lnTo>
                    <a:pt x="501" y="574"/>
                  </a:lnTo>
                </a:path>
              </a:pathLst>
            </a:custGeom>
            <a:solidFill>
              <a:srgbClr val="FFFFFF"/>
            </a:solidFill>
            <a:ln w="12600">
              <a:noFill/>
            </a:ln>
          </p:spPr>
        </p:sp>
        <p:sp>
          <p:nvSpPr>
            <p:cNvPr id="996" name="Freeform 36"/>
            <p:cNvSpPr/>
            <p:nvPr/>
          </p:nvSpPr>
          <p:spPr>
            <a:xfrm>
              <a:off x="6663240" y="2088000"/>
              <a:ext cx="210960" cy="161640"/>
            </a:xfrm>
            <a:custGeom>
              <a:avLst/>
              <a:gdLst/>
              <a:ahLst/>
              <a:cxnLst/>
              <a:rect l="0" t="0" r="r" b="b"/>
              <a:pathLst>
                <a:path w="586" h="449">
                  <a:moveTo>
                    <a:pt x="585" y="70"/>
                  </a:moveTo>
                  <a:cubicBezTo>
                    <a:pt x="585" y="25"/>
                    <a:pt x="568" y="0"/>
                    <a:pt x="546" y="0"/>
                  </a:cubicBezTo>
                  <a:cubicBezTo>
                    <a:pt x="521" y="0"/>
                    <a:pt x="495" y="22"/>
                    <a:pt x="495" y="48"/>
                  </a:cubicBezTo>
                  <a:cubicBezTo>
                    <a:pt x="495" y="56"/>
                    <a:pt x="498" y="67"/>
                    <a:pt x="509" y="76"/>
                  </a:cubicBezTo>
                  <a:cubicBezTo>
                    <a:pt x="526" y="92"/>
                    <a:pt x="543" y="118"/>
                    <a:pt x="543" y="160"/>
                  </a:cubicBezTo>
                  <a:cubicBezTo>
                    <a:pt x="543" y="199"/>
                    <a:pt x="526" y="255"/>
                    <a:pt x="495" y="303"/>
                  </a:cubicBezTo>
                  <a:cubicBezTo>
                    <a:pt x="465" y="345"/>
                    <a:pt x="428" y="378"/>
                    <a:pt x="381" y="378"/>
                  </a:cubicBezTo>
                  <a:cubicBezTo>
                    <a:pt x="325" y="378"/>
                    <a:pt x="294" y="342"/>
                    <a:pt x="285" y="289"/>
                  </a:cubicBezTo>
                  <a:cubicBezTo>
                    <a:pt x="297" y="263"/>
                    <a:pt x="319" y="199"/>
                    <a:pt x="319" y="171"/>
                  </a:cubicBezTo>
                  <a:cubicBezTo>
                    <a:pt x="319" y="160"/>
                    <a:pt x="313" y="149"/>
                    <a:pt x="302" y="149"/>
                  </a:cubicBezTo>
                  <a:cubicBezTo>
                    <a:pt x="294" y="149"/>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1"/>
                    <a:pt x="255" y="345"/>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997" name="Freeform 37"/>
            <p:cNvSpPr/>
            <p:nvPr/>
          </p:nvSpPr>
          <p:spPr>
            <a:xfrm>
              <a:off x="6895080" y="2188800"/>
              <a:ext cx="117360" cy="113400"/>
            </a:xfrm>
            <a:custGeom>
              <a:avLst/>
              <a:gdLst/>
              <a:ahLst/>
              <a:cxnLst/>
              <a:rect l="0" t="0" r="r" b="b"/>
              <a:pathLst>
                <a:path w="326" h="315">
                  <a:moveTo>
                    <a:pt x="325" y="120"/>
                  </a:moveTo>
                  <a:cubicBezTo>
                    <a:pt x="325" y="45"/>
                    <a:pt x="269" y="0"/>
                    <a:pt x="199" y="0"/>
                  </a:cubicBezTo>
                  <a:cubicBezTo>
                    <a:pt x="98" y="0"/>
                    <a:pt x="0" y="98"/>
                    <a:pt x="0" y="193"/>
                  </a:cubicBezTo>
                  <a:cubicBezTo>
                    <a:pt x="0" y="261"/>
                    <a:pt x="50" y="314"/>
                    <a:pt x="126" y="314"/>
                  </a:cubicBezTo>
                  <a:cubicBezTo>
                    <a:pt x="227" y="314"/>
                    <a:pt x="325" y="221"/>
                    <a:pt x="325" y="120"/>
                  </a:cubicBezTo>
                  <a:moveTo>
                    <a:pt x="126" y="294"/>
                  </a:moveTo>
                  <a:cubicBezTo>
                    <a:pt x="92" y="294"/>
                    <a:pt x="59" y="272"/>
                    <a:pt x="59" y="216"/>
                  </a:cubicBezTo>
                  <a:cubicBezTo>
                    <a:pt x="59" y="188"/>
                    <a:pt x="70" y="120"/>
                    <a:pt x="98" y="81"/>
                  </a:cubicBezTo>
                  <a:cubicBezTo>
                    <a:pt x="129" y="36"/>
                    <a:pt x="168" y="20"/>
                    <a:pt x="199" y="20"/>
                  </a:cubicBezTo>
                  <a:cubicBezTo>
                    <a:pt x="238" y="20"/>
                    <a:pt x="269" y="45"/>
                    <a:pt x="269" y="98"/>
                  </a:cubicBezTo>
                  <a:cubicBezTo>
                    <a:pt x="269" y="112"/>
                    <a:pt x="260" y="182"/>
                    <a:pt x="230" y="230"/>
                  </a:cubicBezTo>
                  <a:cubicBezTo>
                    <a:pt x="204" y="272"/>
                    <a:pt x="162" y="294"/>
                    <a:pt x="126" y="294"/>
                  </a:cubicBezTo>
                </a:path>
              </a:pathLst>
            </a:custGeom>
            <a:solidFill>
              <a:srgbClr val="000000"/>
            </a:solidFill>
            <a:ln w="12600">
              <a:noFill/>
            </a:ln>
          </p:spPr>
        </p:sp>
      </p:grpSp>
      <p:grpSp>
        <p:nvGrpSpPr>
          <p:cNvPr id="998" name="Group 38"/>
          <p:cNvGrpSpPr/>
          <p:nvPr/>
        </p:nvGrpSpPr>
        <p:grpSpPr>
          <a:xfrm>
            <a:off x="799583" y="4561978"/>
            <a:ext cx="550328" cy="227272"/>
            <a:chOff x="660960" y="3772080"/>
            <a:chExt cx="455040" cy="187920"/>
          </a:xfrm>
        </p:grpSpPr>
        <p:sp>
          <p:nvSpPr>
            <p:cNvPr id="999" name="Freeform 39"/>
            <p:cNvSpPr/>
            <p:nvPr/>
          </p:nvSpPr>
          <p:spPr>
            <a:xfrm>
              <a:off x="660960" y="3772080"/>
              <a:ext cx="455400" cy="186840"/>
            </a:xfrm>
            <a:custGeom>
              <a:avLst/>
              <a:gdLst/>
              <a:ahLst/>
              <a:cxnLst/>
              <a:rect l="0" t="0" r="r" b="b"/>
              <a:pathLst>
                <a:path w="1265" h="519">
                  <a:moveTo>
                    <a:pt x="632" y="518"/>
                  </a:moveTo>
                  <a:lnTo>
                    <a:pt x="0" y="518"/>
                  </a:lnTo>
                  <a:lnTo>
                    <a:pt x="0" y="0"/>
                  </a:lnTo>
                  <a:lnTo>
                    <a:pt x="1264" y="0"/>
                  </a:lnTo>
                  <a:lnTo>
                    <a:pt x="1264" y="518"/>
                  </a:lnTo>
                  <a:lnTo>
                    <a:pt x="632" y="518"/>
                  </a:lnTo>
                </a:path>
              </a:pathLst>
            </a:custGeom>
            <a:solidFill>
              <a:srgbClr val="FFFFFF"/>
            </a:solidFill>
            <a:ln w="12600">
              <a:noFill/>
            </a:ln>
          </p:spPr>
        </p:sp>
        <p:sp>
          <p:nvSpPr>
            <p:cNvPr id="1000" name="Freeform 40"/>
            <p:cNvSpPr/>
            <p:nvPr/>
          </p:nvSpPr>
          <p:spPr>
            <a:xfrm>
              <a:off x="681840" y="3851280"/>
              <a:ext cx="155880" cy="11160"/>
            </a:xfrm>
            <a:custGeom>
              <a:avLst/>
              <a:gdLst/>
              <a:ahLst/>
              <a:cxnLst/>
              <a:rect l="0" t="0" r="r" b="b"/>
              <a:pathLst>
                <a:path w="433" h="31">
                  <a:moveTo>
                    <a:pt x="406" y="30"/>
                  </a:moveTo>
                  <a:cubicBezTo>
                    <a:pt x="418" y="30"/>
                    <a:pt x="432" y="30"/>
                    <a:pt x="432" y="16"/>
                  </a:cubicBezTo>
                  <a:cubicBezTo>
                    <a:pt x="432" y="0"/>
                    <a:pt x="418" y="0"/>
                    <a:pt x="406" y="0"/>
                  </a:cubicBezTo>
                  <a:lnTo>
                    <a:pt x="24" y="0"/>
                  </a:lnTo>
                  <a:cubicBezTo>
                    <a:pt x="12" y="0"/>
                    <a:pt x="0" y="0"/>
                    <a:pt x="0" y="16"/>
                  </a:cubicBezTo>
                  <a:cubicBezTo>
                    <a:pt x="0" y="30"/>
                    <a:pt x="12" y="30"/>
                    <a:pt x="24" y="30"/>
                  </a:cubicBezTo>
                  <a:lnTo>
                    <a:pt x="406" y="30"/>
                  </a:lnTo>
                </a:path>
              </a:pathLst>
            </a:custGeom>
            <a:solidFill>
              <a:srgbClr val="000000"/>
            </a:solidFill>
            <a:ln w="12600">
              <a:noFill/>
            </a:ln>
          </p:spPr>
        </p:sp>
        <p:sp>
          <p:nvSpPr>
            <p:cNvPr id="1001" name="Freeform 41"/>
            <p:cNvSpPr/>
            <p:nvPr/>
          </p:nvSpPr>
          <p:spPr>
            <a:xfrm>
              <a:off x="861120" y="3808080"/>
              <a:ext cx="150840" cy="115560"/>
            </a:xfrm>
            <a:custGeom>
              <a:avLst/>
              <a:gdLst/>
              <a:ahLst/>
              <a:cxnLst/>
              <a:rect l="0" t="0" r="r" b="b"/>
              <a:pathLst>
                <a:path w="419" h="321">
                  <a:moveTo>
                    <a:pt x="418" y="50"/>
                  </a:moveTo>
                  <a:cubicBezTo>
                    <a:pt x="418" y="18"/>
                    <a:pt x="406" y="0"/>
                    <a:pt x="390" y="0"/>
                  </a:cubicBezTo>
                  <a:cubicBezTo>
                    <a:pt x="372" y="0"/>
                    <a:pt x="354" y="16"/>
                    <a:pt x="354" y="34"/>
                  </a:cubicBezTo>
                  <a:cubicBezTo>
                    <a:pt x="354" y="40"/>
                    <a:pt x="356" y="48"/>
                    <a:pt x="364" y="54"/>
                  </a:cubicBezTo>
                  <a:cubicBezTo>
                    <a:pt x="376" y="66"/>
                    <a:pt x="388" y="84"/>
                    <a:pt x="388" y="114"/>
                  </a:cubicBezTo>
                  <a:cubicBezTo>
                    <a:pt x="388" y="142"/>
                    <a:pt x="376" y="182"/>
                    <a:pt x="354" y="216"/>
                  </a:cubicBezTo>
                  <a:cubicBezTo>
                    <a:pt x="332" y="246"/>
                    <a:pt x="306" y="270"/>
                    <a:pt x="272" y="270"/>
                  </a:cubicBezTo>
                  <a:cubicBezTo>
                    <a:pt x="232" y="270"/>
                    <a:pt x="210" y="244"/>
                    <a:pt x="204" y="206"/>
                  </a:cubicBezTo>
                  <a:cubicBezTo>
                    <a:pt x="212" y="188"/>
                    <a:pt x="228" y="142"/>
                    <a:pt x="228" y="122"/>
                  </a:cubicBezTo>
                  <a:cubicBezTo>
                    <a:pt x="228" y="114"/>
                    <a:pt x="224" y="106"/>
                    <a:pt x="216" y="106"/>
                  </a:cubicBezTo>
                  <a:cubicBezTo>
                    <a:pt x="210" y="106"/>
                    <a:pt x="202" y="108"/>
                    <a:pt x="196" y="118"/>
                  </a:cubicBezTo>
                  <a:cubicBezTo>
                    <a:pt x="188" y="132"/>
                    <a:pt x="180" y="178"/>
                    <a:pt x="180" y="204"/>
                  </a:cubicBezTo>
                  <a:cubicBezTo>
                    <a:pt x="156" y="238"/>
                    <a:pt x="128" y="270"/>
                    <a:pt x="84" y="270"/>
                  </a:cubicBezTo>
                  <a:cubicBezTo>
                    <a:pt x="38" y="270"/>
                    <a:pt x="22" y="228"/>
                    <a:pt x="22" y="188"/>
                  </a:cubicBezTo>
                  <a:cubicBezTo>
                    <a:pt x="22" y="100"/>
                    <a:pt x="94" y="26"/>
                    <a:pt x="94" y="16"/>
                  </a:cubicBezTo>
                  <a:cubicBezTo>
                    <a:pt x="94" y="8"/>
                    <a:pt x="88" y="2"/>
                    <a:pt x="82" y="2"/>
                  </a:cubicBezTo>
                  <a:cubicBezTo>
                    <a:pt x="72" y="2"/>
                    <a:pt x="68" y="12"/>
                    <a:pt x="62" y="18"/>
                  </a:cubicBezTo>
                  <a:cubicBezTo>
                    <a:pt x="26" y="70"/>
                    <a:pt x="0" y="154"/>
                    <a:pt x="0" y="220"/>
                  </a:cubicBezTo>
                  <a:cubicBezTo>
                    <a:pt x="0" y="268"/>
                    <a:pt x="16" y="320"/>
                    <a:pt x="74" y="320"/>
                  </a:cubicBezTo>
                  <a:cubicBezTo>
                    <a:pt x="124" y="320"/>
                    <a:pt x="158" y="286"/>
                    <a:pt x="182" y="246"/>
                  </a:cubicBezTo>
                  <a:cubicBezTo>
                    <a:pt x="190" y="288"/>
                    <a:pt x="216" y="320"/>
                    <a:pt x="260" y="320"/>
                  </a:cubicBezTo>
                  <a:cubicBezTo>
                    <a:pt x="316" y="320"/>
                    <a:pt x="350" y="278"/>
                    <a:pt x="376" y="224"/>
                  </a:cubicBezTo>
                  <a:cubicBezTo>
                    <a:pt x="392" y="190"/>
                    <a:pt x="418" y="94"/>
                    <a:pt x="418" y="50"/>
                  </a:cubicBezTo>
                </a:path>
              </a:pathLst>
            </a:custGeom>
            <a:solidFill>
              <a:srgbClr val="000000"/>
            </a:solidFill>
            <a:ln w="12600">
              <a:noFill/>
            </a:ln>
          </p:spPr>
        </p:sp>
        <p:sp>
          <p:nvSpPr>
            <p:cNvPr id="1002" name="Freeform 42"/>
            <p:cNvSpPr/>
            <p:nvPr/>
          </p:nvSpPr>
          <p:spPr>
            <a:xfrm>
              <a:off x="1026000" y="3879360"/>
              <a:ext cx="83880" cy="81000"/>
            </a:xfrm>
            <a:custGeom>
              <a:avLst/>
              <a:gdLst/>
              <a:ahLst/>
              <a:cxnLst/>
              <a:rect l="0" t="0" r="r" b="b"/>
              <a:pathLst>
                <a:path w="233" h="225">
                  <a:moveTo>
                    <a:pt x="232" y="86"/>
                  </a:moveTo>
                  <a:cubicBezTo>
                    <a:pt x="232" y="32"/>
                    <a:pt x="192" y="0"/>
                    <a:pt x="142" y="0"/>
                  </a:cubicBezTo>
                  <a:cubicBezTo>
                    <a:pt x="70" y="0"/>
                    <a:pt x="0" y="70"/>
                    <a:pt x="0" y="138"/>
                  </a:cubicBezTo>
                  <a:cubicBezTo>
                    <a:pt x="0" y="186"/>
                    <a:pt x="36" y="224"/>
                    <a:pt x="90" y="224"/>
                  </a:cubicBezTo>
                  <a:cubicBezTo>
                    <a:pt x="162" y="224"/>
                    <a:pt x="232" y="158"/>
                    <a:pt x="232" y="86"/>
                  </a:cubicBezTo>
                  <a:moveTo>
                    <a:pt x="90" y="210"/>
                  </a:moveTo>
                  <a:cubicBezTo>
                    <a:pt x="66" y="210"/>
                    <a:pt x="42" y="194"/>
                    <a:pt x="42" y="154"/>
                  </a:cubicBezTo>
                  <a:cubicBezTo>
                    <a:pt x="42" y="134"/>
                    <a:pt x="50" y="86"/>
                    <a:pt x="70" y="58"/>
                  </a:cubicBezTo>
                  <a:cubicBezTo>
                    <a:pt x="92" y="26"/>
                    <a:pt x="120" y="14"/>
                    <a:pt x="142" y="14"/>
                  </a:cubicBezTo>
                  <a:cubicBezTo>
                    <a:pt x="170" y="14"/>
                    <a:pt x="192" y="32"/>
                    <a:pt x="192" y="70"/>
                  </a:cubicBezTo>
                  <a:cubicBezTo>
                    <a:pt x="192" y="80"/>
                    <a:pt x="186" y="130"/>
                    <a:pt x="164" y="164"/>
                  </a:cubicBezTo>
                  <a:cubicBezTo>
                    <a:pt x="146" y="194"/>
                    <a:pt x="116" y="210"/>
                    <a:pt x="90" y="210"/>
                  </a:cubicBezTo>
                </a:path>
              </a:pathLst>
            </a:custGeom>
            <a:solidFill>
              <a:srgbClr val="000000"/>
            </a:solidFill>
            <a:ln w="12600">
              <a:noFill/>
            </a:ln>
          </p:spPr>
        </p:sp>
      </p:grpSp>
    </p:spTree>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pic>
        <p:nvPicPr>
          <p:cNvPr id="1004" name="Picture 1003"/>
          <p:cNvPicPr/>
          <p:nvPr/>
        </p:nvPicPr>
        <p:blipFill>
          <a:blip r:embed="rId3"/>
          <a:stretch/>
        </p:blipFill>
        <p:spPr>
          <a:xfrm>
            <a:off x="346781" y="276906"/>
            <a:ext cx="1306159" cy="835942"/>
          </a:xfrm>
          <a:prstGeom prst="rect">
            <a:avLst/>
          </a:prstGeom>
          <a:ln>
            <a:noFill/>
          </a:ln>
        </p:spPr>
      </p:pic>
      <p:sp>
        <p:nvSpPr>
          <p:cNvPr id="1005" name="TextShape 2"/>
          <p:cNvSpPr txBox="1"/>
          <p:nvPr/>
        </p:nvSpPr>
        <p:spPr>
          <a:xfrm>
            <a:off x="392062" y="1741546"/>
            <a:ext cx="5525587" cy="630949"/>
          </a:xfrm>
          <a:prstGeom prst="rect">
            <a:avLst/>
          </a:prstGeom>
          <a:noFill/>
          <a:ln>
            <a:noFill/>
          </a:ln>
        </p:spPr>
        <p:txBody>
          <a:bodyPr wrap="square" lIns="108847" tIns="54423" rIns="108847" bIns="54423">
            <a:spAutoFit/>
          </a:bodyPr>
          <a:lstStyle/>
          <a:p>
            <a:pPr defTabSz="1105875">
              <a:defRPr/>
            </a:pPr>
            <a:r>
              <a:rPr lang="en-CA" sz="3386" spc="-1" dirty="0">
                <a:solidFill>
                  <a:prstClr val="black"/>
                </a:solidFill>
                <a:latin typeface="Arial"/>
                <a:ea typeface="DejaVu Sans"/>
                <a:cs typeface="DejaVu Sans"/>
              </a:rPr>
              <a:t>Layered BSDF Evaluation</a:t>
            </a:r>
          </a:p>
        </p:txBody>
      </p:sp>
      <p:sp>
        <p:nvSpPr>
          <p:cNvPr id="1006" name="TextShape 3"/>
          <p:cNvSpPr txBox="1"/>
          <p:nvPr/>
        </p:nvSpPr>
        <p:spPr>
          <a:xfrm>
            <a:off x="396415" y="3828788"/>
            <a:ext cx="5263821" cy="1450019"/>
          </a:xfrm>
          <a:prstGeom prst="rect">
            <a:avLst/>
          </a:prstGeom>
          <a:noFill/>
          <a:ln>
            <a:noFill/>
          </a:ln>
        </p:spPr>
        <p:txBody>
          <a:bodyPr lIns="108847" tIns="54423" rIns="108847" bIns="54423">
            <a:spAutoFit/>
          </a:bodyPr>
          <a:lstStyle/>
          <a:p>
            <a:pPr marL="261230" indent="-261230" defTabSz="1105875">
              <a:buClr>
                <a:srgbClr val="000000"/>
              </a:buClr>
              <a:buSzPct val="45000"/>
              <a:buFont typeface="Wingdings" charset="2"/>
              <a:buChar char=""/>
              <a:defRPr/>
            </a:pPr>
            <a:r>
              <a:rPr lang="en-CA" sz="2177" spc="-1" dirty="0">
                <a:solidFill>
                  <a:prstClr val="black"/>
                </a:solidFill>
                <a:latin typeface="Arial"/>
                <a:ea typeface="DejaVu Sans"/>
                <a:cs typeface="DejaVu Sans"/>
              </a:rPr>
              <a:t>Trace a path until it leaves the material</a:t>
            </a:r>
          </a:p>
          <a:p>
            <a:pPr marL="261230" indent="-261230" defTabSz="1105875">
              <a:buClr>
                <a:srgbClr val="000000"/>
              </a:buClr>
              <a:buSzPct val="45000"/>
              <a:buFont typeface="Wingdings" charset="2"/>
              <a:buChar char=""/>
              <a:defRPr/>
            </a:pPr>
            <a:r>
              <a:rPr lang="en-CA" sz="2177" u="sng" spc="-1" dirty="0">
                <a:solidFill>
                  <a:prstClr val="black"/>
                </a:solidFill>
                <a:latin typeface="Arial"/>
                <a:ea typeface="DejaVu Sans"/>
                <a:cs typeface="DejaVu Sans"/>
              </a:rPr>
              <a:t>Connect vertices to </a:t>
            </a:r>
            <a:r>
              <a:rPr lang="en-CA" sz="2177" u="sng" spc="-1" dirty="0" err="1">
                <a:solidFill>
                  <a:prstClr val="black"/>
                </a:solidFill>
                <a:latin typeface="Arial"/>
                <a:ea typeface="DejaVu Sans"/>
                <a:cs typeface="DejaVu Sans"/>
              </a:rPr>
              <a:t>subpath</a:t>
            </a:r>
            <a:r>
              <a:rPr lang="en-CA" sz="2177" u="sng" spc="-1" dirty="0">
                <a:solidFill>
                  <a:prstClr val="black"/>
                </a:solidFill>
                <a:latin typeface="Arial"/>
                <a:ea typeface="DejaVu Sans"/>
                <a:cs typeface="DejaVu Sans"/>
              </a:rPr>
              <a:t> starting at                 .        using NEE</a:t>
            </a:r>
            <a:endParaRPr lang="en-CA" sz="2177" spc="-1" dirty="0">
              <a:solidFill>
                <a:prstClr val="black"/>
              </a:solidFill>
              <a:latin typeface="Arial"/>
              <a:ea typeface="DejaVu Sans"/>
              <a:cs typeface="DejaVu Sans"/>
            </a:endParaRPr>
          </a:p>
          <a:p>
            <a:pPr marL="261230" indent="-261230" defTabSz="1105875">
              <a:buClr>
                <a:srgbClr val="000000"/>
              </a:buClr>
              <a:buSzPct val="45000"/>
              <a:buFont typeface="Wingdings" charset="2"/>
              <a:buChar char=""/>
              <a:defRPr/>
            </a:pPr>
            <a:endParaRPr lang="en-CA" sz="2177" spc="-1" dirty="0">
              <a:solidFill>
                <a:prstClr val="black"/>
              </a:solidFill>
              <a:latin typeface="Arial"/>
              <a:ea typeface="DejaVu Sans"/>
              <a:cs typeface="DejaVu Sans"/>
            </a:endParaRPr>
          </a:p>
        </p:txBody>
      </p:sp>
      <p:grpSp>
        <p:nvGrpSpPr>
          <p:cNvPr id="1007" name="Group 4"/>
          <p:cNvGrpSpPr/>
          <p:nvPr/>
        </p:nvGrpSpPr>
        <p:grpSpPr>
          <a:xfrm>
            <a:off x="6316364" y="2525241"/>
            <a:ext cx="388800" cy="258619"/>
            <a:chOff x="5222520" y="2088000"/>
            <a:chExt cx="321480" cy="213840"/>
          </a:xfrm>
        </p:grpSpPr>
        <p:sp>
          <p:nvSpPr>
            <p:cNvPr id="1008" name="Freeform 5"/>
            <p:cNvSpPr/>
            <p:nvPr/>
          </p:nvSpPr>
          <p:spPr>
            <a:xfrm>
              <a:off x="5222520" y="2091960"/>
              <a:ext cx="321840" cy="207000"/>
            </a:xfrm>
            <a:custGeom>
              <a:avLst/>
              <a:gdLst/>
              <a:ahLst/>
              <a:cxnLst/>
              <a:rect l="0" t="0" r="r" b="b"/>
              <a:pathLst>
                <a:path w="894" h="575">
                  <a:moveTo>
                    <a:pt x="448" y="574"/>
                  </a:moveTo>
                  <a:lnTo>
                    <a:pt x="0" y="574"/>
                  </a:lnTo>
                  <a:lnTo>
                    <a:pt x="0" y="0"/>
                  </a:lnTo>
                  <a:lnTo>
                    <a:pt x="893" y="0"/>
                  </a:lnTo>
                  <a:lnTo>
                    <a:pt x="893" y="574"/>
                  </a:lnTo>
                  <a:lnTo>
                    <a:pt x="448" y="574"/>
                  </a:lnTo>
                </a:path>
              </a:pathLst>
            </a:custGeom>
            <a:solidFill>
              <a:srgbClr val="FFFFFF"/>
            </a:solidFill>
            <a:ln w="12600">
              <a:noFill/>
            </a:ln>
          </p:spPr>
        </p:sp>
        <p:sp>
          <p:nvSpPr>
            <p:cNvPr id="1009" name="Freeform 6"/>
            <p:cNvSpPr/>
            <p:nvPr/>
          </p:nvSpPr>
          <p:spPr>
            <a:xfrm>
              <a:off x="5226480" y="2088000"/>
              <a:ext cx="210960" cy="161640"/>
            </a:xfrm>
            <a:custGeom>
              <a:avLst/>
              <a:gdLst/>
              <a:ahLst/>
              <a:cxnLst/>
              <a:rect l="0" t="0" r="r" b="b"/>
              <a:pathLst>
                <a:path w="586" h="449">
                  <a:moveTo>
                    <a:pt x="585" y="70"/>
                  </a:moveTo>
                  <a:cubicBezTo>
                    <a:pt x="585" y="25"/>
                    <a:pt x="568" y="0"/>
                    <a:pt x="546" y="0"/>
                  </a:cubicBezTo>
                  <a:cubicBezTo>
                    <a:pt x="521" y="0"/>
                    <a:pt x="495" y="22"/>
                    <a:pt x="495" y="48"/>
                  </a:cubicBezTo>
                  <a:cubicBezTo>
                    <a:pt x="495" y="56"/>
                    <a:pt x="498" y="67"/>
                    <a:pt x="509" y="76"/>
                  </a:cubicBezTo>
                  <a:cubicBezTo>
                    <a:pt x="526" y="92"/>
                    <a:pt x="543" y="118"/>
                    <a:pt x="543" y="160"/>
                  </a:cubicBezTo>
                  <a:cubicBezTo>
                    <a:pt x="543" y="199"/>
                    <a:pt x="526" y="255"/>
                    <a:pt x="495" y="303"/>
                  </a:cubicBezTo>
                  <a:cubicBezTo>
                    <a:pt x="465" y="345"/>
                    <a:pt x="428" y="378"/>
                    <a:pt x="381" y="378"/>
                  </a:cubicBezTo>
                  <a:cubicBezTo>
                    <a:pt x="325" y="378"/>
                    <a:pt x="294" y="342"/>
                    <a:pt x="286" y="289"/>
                  </a:cubicBezTo>
                  <a:cubicBezTo>
                    <a:pt x="297" y="263"/>
                    <a:pt x="319" y="199"/>
                    <a:pt x="319" y="171"/>
                  </a:cubicBezTo>
                  <a:cubicBezTo>
                    <a:pt x="319" y="160"/>
                    <a:pt x="314" y="149"/>
                    <a:pt x="302" y="149"/>
                  </a:cubicBezTo>
                  <a:cubicBezTo>
                    <a:pt x="294" y="149"/>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1"/>
                    <a:pt x="255" y="345"/>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1010" name="Freeform 7"/>
            <p:cNvSpPr/>
            <p:nvPr/>
          </p:nvSpPr>
          <p:spPr>
            <a:xfrm>
              <a:off x="5454360" y="213336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7"/>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9"/>
                    <a:pt x="120" y="342"/>
                    <a:pt x="129" y="322"/>
                  </a:cubicBezTo>
                  <a:cubicBezTo>
                    <a:pt x="134" y="305"/>
                    <a:pt x="160" y="244"/>
                    <a:pt x="162" y="235"/>
                  </a:cubicBezTo>
                  <a:cubicBezTo>
                    <a:pt x="165" y="227"/>
                    <a:pt x="168" y="219"/>
                    <a:pt x="168" y="213"/>
                  </a:cubicBezTo>
                  <a:cubicBezTo>
                    <a:pt x="168" y="179"/>
                    <a:pt x="140" y="154"/>
                    <a:pt x="101" y="154"/>
                  </a:cubicBezTo>
                  <a:cubicBezTo>
                    <a:pt x="31" y="154"/>
                    <a:pt x="0" y="249"/>
                    <a:pt x="0" y="261"/>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000000"/>
            </a:solidFill>
            <a:ln w="12600">
              <a:noFill/>
            </a:ln>
          </p:spPr>
        </p:sp>
      </p:grpSp>
      <p:grpSp>
        <p:nvGrpSpPr>
          <p:cNvPr id="1011" name="Group 8"/>
          <p:cNvGrpSpPr/>
          <p:nvPr/>
        </p:nvGrpSpPr>
        <p:grpSpPr>
          <a:xfrm>
            <a:off x="497861" y="2489539"/>
            <a:ext cx="5132334" cy="990939"/>
            <a:chOff x="411480" y="2058480"/>
            <a:chExt cx="4243680" cy="819360"/>
          </a:xfrm>
        </p:grpSpPr>
        <p:sp>
          <p:nvSpPr>
            <p:cNvPr id="1012" name="Freeform 9"/>
            <p:cNvSpPr/>
            <p:nvPr/>
          </p:nvSpPr>
          <p:spPr>
            <a:xfrm>
              <a:off x="411480" y="2058480"/>
              <a:ext cx="4244040" cy="806760"/>
            </a:xfrm>
            <a:custGeom>
              <a:avLst/>
              <a:gdLst/>
              <a:ahLst/>
              <a:cxnLst/>
              <a:rect l="0" t="0" r="r" b="b"/>
              <a:pathLst>
                <a:path w="11789" h="2241">
                  <a:moveTo>
                    <a:pt x="5894" y="2240"/>
                  </a:moveTo>
                  <a:lnTo>
                    <a:pt x="0" y="2240"/>
                  </a:lnTo>
                  <a:lnTo>
                    <a:pt x="0" y="0"/>
                  </a:lnTo>
                  <a:lnTo>
                    <a:pt x="11788" y="0"/>
                  </a:lnTo>
                  <a:lnTo>
                    <a:pt x="11788" y="2240"/>
                  </a:lnTo>
                  <a:lnTo>
                    <a:pt x="5894" y="2240"/>
                  </a:lnTo>
                </a:path>
              </a:pathLst>
            </a:custGeom>
            <a:solidFill>
              <a:srgbClr val="FFFFFF"/>
            </a:solidFill>
            <a:ln w="12600">
              <a:noFill/>
            </a:ln>
          </p:spPr>
        </p:sp>
        <p:sp>
          <p:nvSpPr>
            <p:cNvPr id="1013" name="Freeform 10"/>
            <p:cNvSpPr/>
            <p:nvPr/>
          </p:nvSpPr>
          <p:spPr>
            <a:xfrm>
              <a:off x="430560" y="2291400"/>
              <a:ext cx="177840" cy="324000"/>
            </a:xfrm>
            <a:custGeom>
              <a:avLst/>
              <a:gdLst/>
              <a:ahLst/>
              <a:cxnLst/>
              <a:rect l="0" t="0" r="r" b="b"/>
              <a:pathLst>
                <a:path w="494" h="900">
                  <a:moveTo>
                    <a:pt x="311" y="302"/>
                  </a:moveTo>
                  <a:lnTo>
                    <a:pt x="395" y="302"/>
                  </a:lnTo>
                  <a:cubicBezTo>
                    <a:pt x="414" y="302"/>
                    <a:pt x="426" y="302"/>
                    <a:pt x="426" y="280"/>
                  </a:cubicBezTo>
                  <a:cubicBezTo>
                    <a:pt x="426" y="272"/>
                    <a:pt x="414" y="272"/>
                    <a:pt x="398" y="272"/>
                  </a:cubicBezTo>
                  <a:lnTo>
                    <a:pt x="316" y="272"/>
                  </a:lnTo>
                  <a:lnTo>
                    <a:pt x="339" y="157"/>
                  </a:lnTo>
                  <a:cubicBezTo>
                    <a:pt x="342" y="137"/>
                    <a:pt x="356" y="67"/>
                    <a:pt x="361" y="56"/>
                  </a:cubicBezTo>
                  <a:cubicBezTo>
                    <a:pt x="370" y="36"/>
                    <a:pt x="386" y="22"/>
                    <a:pt x="409" y="22"/>
                  </a:cubicBezTo>
                  <a:cubicBezTo>
                    <a:pt x="412" y="22"/>
                    <a:pt x="437" y="22"/>
                    <a:pt x="456" y="39"/>
                  </a:cubicBezTo>
                  <a:cubicBezTo>
                    <a:pt x="412" y="45"/>
                    <a:pt x="403" y="78"/>
                    <a:pt x="403" y="92"/>
                  </a:cubicBezTo>
                  <a:cubicBezTo>
                    <a:pt x="403" y="115"/>
                    <a:pt x="420" y="126"/>
                    <a:pt x="440" y="126"/>
                  </a:cubicBezTo>
                  <a:cubicBezTo>
                    <a:pt x="465" y="126"/>
                    <a:pt x="493" y="106"/>
                    <a:pt x="493" y="67"/>
                  </a:cubicBezTo>
                  <a:cubicBezTo>
                    <a:pt x="493" y="22"/>
                    <a:pt x="448" y="0"/>
                    <a:pt x="409" y="0"/>
                  </a:cubicBezTo>
                  <a:cubicBezTo>
                    <a:pt x="375" y="0"/>
                    <a:pt x="311" y="17"/>
                    <a:pt x="283" y="115"/>
                  </a:cubicBezTo>
                  <a:cubicBezTo>
                    <a:pt x="277" y="137"/>
                    <a:pt x="274" y="146"/>
                    <a:pt x="249" y="272"/>
                  </a:cubicBezTo>
                  <a:lnTo>
                    <a:pt x="182" y="272"/>
                  </a:lnTo>
                  <a:cubicBezTo>
                    <a:pt x="162" y="272"/>
                    <a:pt x="151" y="272"/>
                    <a:pt x="151" y="288"/>
                  </a:cubicBezTo>
                  <a:cubicBezTo>
                    <a:pt x="151" y="302"/>
                    <a:pt x="160" y="302"/>
                    <a:pt x="179" y="302"/>
                  </a:cubicBezTo>
                  <a:lnTo>
                    <a:pt x="244" y="302"/>
                  </a:lnTo>
                  <a:lnTo>
                    <a:pt x="171" y="691"/>
                  </a:lnTo>
                  <a:cubicBezTo>
                    <a:pt x="151" y="787"/>
                    <a:pt x="134" y="876"/>
                    <a:pt x="84" y="876"/>
                  </a:cubicBezTo>
                  <a:cubicBezTo>
                    <a:pt x="81" y="876"/>
                    <a:pt x="56" y="876"/>
                    <a:pt x="36" y="859"/>
                  </a:cubicBezTo>
                  <a:cubicBezTo>
                    <a:pt x="81" y="857"/>
                    <a:pt x="92" y="820"/>
                    <a:pt x="92" y="806"/>
                  </a:cubicBezTo>
                  <a:cubicBezTo>
                    <a:pt x="92" y="784"/>
                    <a:pt x="73" y="770"/>
                    <a:pt x="53" y="770"/>
                  </a:cubicBezTo>
                  <a:cubicBezTo>
                    <a:pt x="28" y="770"/>
                    <a:pt x="0" y="792"/>
                    <a:pt x="0" y="831"/>
                  </a:cubicBezTo>
                  <a:cubicBezTo>
                    <a:pt x="0" y="873"/>
                    <a:pt x="45" y="899"/>
                    <a:pt x="84" y="899"/>
                  </a:cubicBezTo>
                  <a:cubicBezTo>
                    <a:pt x="137" y="899"/>
                    <a:pt x="179" y="840"/>
                    <a:pt x="196" y="803"/>
                  </a:cubicBezTo>
                  <a:cubicBezTo>
                    <a:pt x="227" y="739"/>
                    <a:pt x="249" y="621"/>
                    <a:pt x="252" y="613"/>
                  </a:cubicBezTo>
                  <a:lnTo>
                    <a:pt x="311" y="302"/>
                  </a:lnTo>
                </a:path>
              </a:pathLst>
            </a:custGeom>
            <a:solidFill>
              <a:srgbClr val="000000"/>
            </a:solidFill>
            <a:ln w="12600">
              <a:noFill/>
            </a:ln>
          </p:spPr>
        </p:sp>
        <p:sp>
          <p:nvSpPr>
            <p:cNvPr id="1014" name="Freeform 11"/>
            <p:cNvSpPr/>
            <p:nvPr/>
          </p:nvSpPr>
          <p:spPr>
            <a:xfrm>
              <a:off x="603000" y="2484720"/>
              <a:ext cx="100080" cy="113400"/>
            </a:xfrm>
            <a:custGeom>
              <a:avLst/>
              <a:gdLst/>
              <a:ahLst/>
              <a:cxnLst/>
              <a:rect l="0" t="0" r="r" b="b"/>
              <a:pathLst>
                <a:path w="278" h="315">
                  <a:moveTo>
                    <a:pt x="249" y="45"/>
                  </a:moveTo>
                  <a:cubicBezTo>
                    <a:pt x="232" y="50"/>
                    <a:pt x="221" y="64"/>
                    <a:pt x="221" y="78"/>
                  </a:cubicBezTo>
                  <a:cubicBezTo>
                    <a:pt x="221" y="95"/>
                    <a:pt x="235" y="101"/>
                    <a:pt x="244" y="101"/>
                  </a:cubicBezTo>
                  <a:cubicBezTo>
                    <a:pt x="252" y="101"/>
                    <a:pt x="277" y="95"/>
                    <a:pt x="277" y="62"/>
                  </a:cubicBezTo>
                  <a:cubicBezTo>
                    <a:pt x="277" y="14"/>
                    <a:pt x="227" y="0"/>
                    <a:pt x="185" y="0"/>
                  </a:cubicBezTo>
                  <a:cubicBezTo>
                    <a:pt x="76" y="0"/>
                    <a:pt x="56" y="81"/>
                    <a:pt x="56" y="101"/>
                  </a:cubicBezTo>
                  <a:cubicBezTo>
                    <a:pt x="56" y="126"/>
                    <a:pt x="73" y="143"/>
                    <a:pt x="81" y="151"/>
                  </a:cubicBezTo>
                  <a:cubicBezTo>
                    <a:pt x="101" y="165"/>
                    <a:pt x="112" y="168"/>
                    <a:pt x="160" y="176"/>
                  </a:cubicBezTo>
                  <a:cubicBezTo>
                    <a:pt x="174" y="179"/>
                    <a:pt x="218" y="188"/>
                    <a:pt x="218" y="224"/>
                  </a:cubicBezTo>
                  <a:cubicBezTo>
                    <a:pt x="218" y="235"/>
                    <a:pt x="213" y="260"/>
                    <a:pt x="182" y="280"/>
                  </a:cubicBezTo>
                  <a:cubicBezTo>
                    <a:pt x="154" y="294"/>
                    <a:pt x="120" y="294"/>
                    <a:pt x="112" y="294"/>
                  </a:cubicBezTo>
                  <a:cubicBezTo>
                    <a:pt x="84" y="294"/>
                    <a:pt x="45" y="288"/>
                    <a:pt x="28" y="266"/>
                  </a:cubicBezTo>
                  <a:cubicBezTo>
                    <a:pt x="53" y="263"/>
                    <a:pt x="67" y="244"/>
                    <a:pt x="67" y="224"/>
                  </a:cubicBezTo>
                  <a:cubicBezTo>
                    <a:pt x="67" y="207"/>
                    <a:pt x="56" y="199"/>
                    <a:pt x="39" y="199"/>
                  </a:cubicBezTo>
                  <a:cubicBezTo>
                    <a:pt x="20" y="199"/>
                    <a:pt x="0" y="216"/>
                    <a:pt x="0" y="246"/>
                  </a:cubicBezTo>
                  <a:cubicBezTo>
                    <a:pt x="0" y="288"/>
                    <a:pt x="45" y="314"/>
                    <a:pt x="112" y="314"/>
                  </a:cubicBezTo>
                  <a:cubicBezTo>
                    <a:pt x="241" y="314"/>
                    <a:pt x="263" y="227"/>
                    <a:pt x="263" y="199"/>
                  </a:cubicBezTo>
                  <a:cubicBezTo>
                    <a:pt x="263" y="134"/>
                    <a:pt x="193" y="123"/>
                    <a:pt x="168" y="118"/>
                  </a:cubicBezTo>
                  <a:cubicBezTo>
                    <a:pt x="162" y="115"/>
                    <a:pt x="143" y="112"/>
                    <a:pt x="140" y="112"/>
                  </a:cubicBezTo>
                  <a:cubicBezTo>
                    <a:pt x="115" y="106"/>
                    <a:pt x="101" y="92"/>
                    <a:pt x="101" y="78"/>
                  </a:cubicBezTo>
                  <a:cubicBezTo>
                    <a:pt x="101" y="62"/>
                    <a:pt x="115" y="42"/>
                    <a:pt x="129" y="34"/>
                  </a:cubicBezTo>
                  <a:cubicBezTo>
                    <a:pt x="148" y="20"/>
                    <a:pt x="174" y="20"/>
                    <a:pt x="185" y="20"/>
                  </a:cubicBezTo>
                  <a:cubicBezTo>
                    <a:pt x="199" y="20"/>
                    <a:pt x="235" y="22"/>
                    <a:pt x="249" y="45"/>
                  </a:cubicBezTo>
                </a:path>
              </a:pathLst>
            </a:custGeom>
            <a:solidFill>
              <a:srgbClr val="000000"/>
            </a:solidFill>
            <a:ln w="12600">
              <a:noFill/>
            </a:ln>
          </p:spPr>
        </p:sp>
        <p:sp>
          <p:nvSpPr>
            <p:cNvPr id="1015" name="Freeform 12"/>
            <p:cNvSpPr/>
            <p:nvPr/>
          </p:nvSpPr>
          <p:spPr>
            <a:xfrm>
              <a:off x="771480" y="227520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1016" name="Freeform 13"/>
            <p:cNvSpPr/>
            <p:nvPr/>
          </p:nvSpPr>
          <p:spPr>
            <a:xfrm>
              <a:off x="878040" y="238392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1017" name="Freeform 14"/>
            <p:cNvSpPr/>
            <p:nvPr/>
          </p:nvSpPr>
          <p:spPr>
            <a:xfrm>
              <a:off x="1105920" y="242928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6"/>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8"/>
                    <a:pt x="120" y="342"/>
                    <a:pt x="129" y="322"/>
                  </a:cubicBezTo>
                  <a:cubicBezTo>
                    <a:pt x="134" y="305"/>
                    <a:pt x="160" y="244"/>
                    <a:pt x="162" y="235"/>
                  </a:cubicBezTo>
                  <a:cubicBezTo>
                    <a:pt x="165" y="227"/>
                    <a:pt x="168" y="218"/>
                    <a:pt x="168" y="213"/>
                  </a:cubicBezTo>
                  <a:cubicBezTo>
                    <a:pt x="168" y="179"/>
                    <a:pt x="140" y="154"/>
                    <a:pt x="101" y="154"/>
                  </a:cubicBezTo>
                  <a:cubicBezTo>
                    <a:pt x="31" y="154"/>
                    <a:pt x="0" y="249"/>
                    <a:pt x="0" y="260"/>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000000"/>
            </a:solidFill>
            <a:ln w="12600">
              <a:noFill/>
            </a:ln>
          </p:spPr>
        </p:sp>
        <p:sp>
          <p:nvSpPr>
            <p:cNvPr id="1018" name="Freeform 15"/>
            <p:cNvSpPr/>
            <p:nvPr/>
          </p:nvSpPr>
          <p:spPr>
            <a:xfrm>
              <a:off x="1243080" y="2503080"/>
              <a:ext cx="42840" cy="107280"/>
            </a:xfrm>
            <a:custGeom>
              <a:avLst/>
              <a:gdLst/>
              <a:ahLst/>
              <a:cxnLst/>
              <a:rect l="0" t="0" r="r" b="b"/>
              <a:pathLst>
                <a:path w="119" h="298">
                  <a:moveTo>
                    <a:pt x="118" y="104"/>
                  </a:moveTo>
                  <a:cubicBezTo>
                    <a:pt x="118" y="39"/>
                    <a:pt x="92" y="0"/>
                    <a:pt x="53" y="0"/>
                  </a:cubicBezTo>
                  <a:cubicBezTo>
                    <a:pt x="20" y="0"/>
                    <a:pt x="0" y="25"/>
                    <a:pt x="0" y="53"/>
                  </a:cubicBezTo>
                  <a:cubicBezTo>
                    <a:pt x="0" y="78"/>
                    <a:pt x="20" y="106"/>
                    <a:pt x="53" y="106"/>
                  </a:cubicBezTo>
                  <a:cubicBezTo>
                    <a:pt x="64" y="106"/>
                    <a:pt x="78" y="101"/>
                    <a:pt x="90" y="92"/>
                  </a:cubicBezTo>
                  <a:cubicBezTo>
                    <a:pt x="92" y="90"/>
                    <a:pt x="92" y="90"/>
                    <a:pt x="92" y="90"/>
                  </a:cubicBezTo>
                  <a:cubicBezTo>
                    <a:pt x="95" y="90"/>
                    <a:pt x="95" y="90"/>
                    <a:pt x="95" y="104"/>
                  </a:cubicBezTo>
                  <a:cubicBezTo>
                    <a:pt x="95" y="179"/>
                    <a:pt x="62" y="238"/>
                    <a:pt x="28" y="272"/>
                  </a:cubicBezTo>
                  <a:cubicBezTo>
                    <a:pt x="17" y="280"/>
                    <a:pt x="17" y="283"/>
                    <a:pt x="17" y="286"/>
                  </a:cubicBezTo>
                  <a:cubicBezTo>
                    <a:pt x="17" y="294"/>
                    <a:pt x="22" y="297"/>
                    <a:pt x="25" y="297"/>
                  </a:cubicBezTo>
                  <a:cubicBezTo>
                    <a:pt x="36" y="297"/>
                    <a:pt x="118" y="221"/>
                    <a:pt x="118" y="104"/>
                  </a:cubicBezTo>
                </a:path>
              </a:pathLst>
            </a:custGeom>
            <a:solidFill>
              <a:srgbClr val="000000"/>
            </a:solidFill>
            <a:ln w="12600">
              <a:noFill/>
            </a:ln>
          </p:spPr>
        </p:sp>
        <p:sp>
          <p:nvSpPr>
            <p:cNvPr id="1019" name="Freeform 16"/>
            <p:cNvSpPr/>
            <p:nvPr/>
          </p:nvSpPr>
          <p:spPr>
            <a:xfrm>
              <a:off x="1374120" y="238392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1020" name="Freeform 17"/>
            <p:cNvSpPr/>
            <p:nvPr/>
          </p:nvSpPr>
          <p:spPr>
            <a:xfrm>
              <a:off x="1605960" y="2484720"/>
              <a:ext cx="117360" cy="113400"/>
            </a:xfrm>
            <a:custGeom>
              <a:avLst/>
              <a:gdLst/>
              <a:ahLst/>
              <a:cxnLst/>
              <a:rect l="0" t="0" r="r" b="b"/>
              <a:pathLst>
                <a:path w="326" h="315">
                  <a:moveTo>
                    <a:pt x="325" y="120"/>
                  </a:moveTo>
                  <a:cubicBezTo>
                    <a:pt x="325" y="45"/>
                    <a:pt x="269" y="0"/>
                    <a:pt x="199" y="0"/>
                  </a:cubicBezTo>
                  <a:cubicBezTo>
                    <a:pt x="98" y="0"/>
                    <a:pt x="0" y="98"/>
                    <a:pt x="0" y="193"/>
                  </a:cubicBezTo>
                  <a:cubicBezTo>
                    <a:pt x="0" y="260"/>
                    <a:pt x="50" y="314"/>
                    <a:pt x="126" y="314"/>
                  </a:cubicBezTo>
                  <a:cubicBezTo>
                    <a:pt x="227" y="314"/>
                    <a:pt x="325" y="221"/>
                    <a:pt x="325" y="120"/>
                  </a:cubicBezTo>
                  <a:moveTo>
                    <a:pt x="126" y="294"/>
                  </a:moveTo>
                  <a:cubicBezTo>
                    <a:pt x="92" y="294"/>
                    <a:pt x="59" y="272"/>
                    <a:pt x="59" y="216"/>
                  </a:cubicBezTo>
                  <a:cubicBezTo>
                    <a:pt x="59" y="188"/>
                    <a:pt x="70" y="120"/>
                    <a:pt x="98" y="81"/>
                  </a:cubicBezTo>
                  <a:cubicBezTo>
                    <a:pt x="129" y="36"/>
                    <a:pt x="168" y="20"/>
                    <a:pt x="199" y="20"/>
                  </a:cubicBezTo>
                  <a:cubicBezTo>
                    <a:pt x="238" y="20"/>
                    <a:pt x="269" y="45"/>
                    <a:pt x="269" y="98"/>
                  </a:cubicBezTo>
                  <a:cubicBezTo>
                    <a:pt x="269" y="112"/>
                    <a:pt x="260" y="182"/>
                    <a:pt x="230" y="230"/>
                  </a:cubicBezTo>
                  <a:cubicBezTo>
                    <a:pt x="204" y="272"/>
                    <a:pt x="162" y="294"/>
                    <a:pt x="126" y="294"/>
                  </a:cubicBezTo>
                </a:path>
              </a:pathLst>
            </a:custGeom>
            <a:solidFill>
              <a:srgbClr val="000000"/>
            </a:solidFill>
            <a:ln w="12600">
              <a:noFill/>
            </a:ln>
          </p:spPr>
        </p:sp>
        <p:sp>
          <p:nvSpPr>
            <p:cNvPr id="1021" name="Freeform 18"/>
            <p:cNvSpPr/>
            <p:nvPr/>
          </p:nvSpPr>
          <p:spPr>
            <a:xfrm>
              <a:off x="1768320" y="227520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sp>
          <p:nvSpPr>
            <p:cNvPr id="1022" name="Freeform 19"/>
            <p:cNvSpPr/>
            <p:nvPr/>
          </p:nvSpPr>
          <p:spPr>
            <a:xfrm>
              <a:off x="2004120" y="2410200"/>
              <a:ext cx="237240" cy="83880"/>
            </a:xfrm>
            <a:custGeom>
              <a:avLst/>
              <a:gdLst/>
              <a:ahLst/>
              <a:cxnLst/>
              <a:rect l="0" t="0" r="r" b="b"/>
              <a:pathLst>
                <a:path w="659" h="233">
                  <a:moveTo>
                    <a:pt x="624" y="39"/>
                  </a:moveTo>
                  <a:cubicBezTo>
                    <a:pt x="638" y="39"/>
                    <a:pt x="658" y="39"/>
                    <a:pt x="658" y="20"/>
                  </a:cubicBezTo>
                  <a:cubicBezTo>
                    <a:pt x="658" y="0"/>
                    <a:pt x="638" y="0"/>
                    <a:pt x="624" y="0"/>
                  </a:cubicBezTo>
                  <a:lnTo>
                    <a:pt x="34" y="0"/>
                  </a:lnTo>
                  <a:cubicBezTo>
                    <a:pt x="20" y="0"/>
                    <a:pt x="0" y="0"/>
                    <a:pt x="0" y="20"/>
                  </a:cubicBezTo>
                  <a:cubicBezTo>
                    <a:pt x="0" y="39"/>
                    <a:pt x="20" y="39"/>
                    <a:pt x="34" y="39"/>
                  </a:cubicBezTo>
                  <a:lnTo>
                    <a:pt x="624" y="39"/>
                  </a:lnTo>
                  <a:moveTo>
                    <a:pt x="624" y="232"/>
                  </a:moveTo>
                  <a:cubicBezTo>
                    <a:pt x="638" y="232"/>
                    <a:pt x="658" y="232"/>
                    <a:pt x="658" y="213"/>
                  </a:cubicBezTo>
                  <a:cubicBezTo>
                    <a:pt x="658" y="193"/>
                    <a:pt x="638" y="193"/>
                    <a:pt x="624" y="193"/>
                  </a:cubicBezTo>
                  <a:lnTo>
                    <a:pt x="34" y="193"/>
                  </a:lnTo>
                  <a:cubicBezTo>
                    <a:pt x="20" y="193"/>
                    <a:pt x="0" y="193"/>
                    <a:pt x="0" y="213"/>
                  </a:cubicBezTo>
                  <a:cubicBezTo>
                    <a:pt x="0" y="232"/>
                    <a:pt x="20" y="232"/>
                    <a:pt x="34" y="232"/>
                  </a:cubicBezTo>
                  <a:lnTo>
                    <a:pt x="624" y="232"/>
                  </a:lnTo>
                </a:path>
              </a:pathLst>
            </a:custGeom>
            <a:solidFill>
              <a:srgbClr val="000000"/>
            </a:solidFill>
            <a:ln w="12600">
              <a:noFill/>
            </a:ln>
          </p:spPr>
        </p:sp>
        <p:sp>
          <p:nvSpPr>
            <p:cNvPr id="1023" name="Freeform 20"/>
            <p:cNvSpPr/>
            <p:nvPr/>
          </p:nvSpPr>
          <p:spPr>
            <a:xfrm>
              <a:off x="2378160" y="2058480"/>
              <a:ext cx="315720" cy="788400"/>
            </a:xfrm>
            <a:custGeom>
              <a:avLst/>
              <a:gdLst/>
              <a:ahLst/>
              <a:cxnLst/>
              <a:rect l="0" t="0" r="r" b="b"/>
              <a:pathLst>
                <a:path w="877" h="2190">
                  <a:moveTo>
                    <a:pt x="48" y="2144"/>
                  </a:moveTo>
                  <a:cubicBezTo>
                    <a:pt x="78" y="2142"/>
                    <a:pt x="95" y="2122"/>
                    <a:pt x="95" y="2097"/>
                  </a:cubicBezTo>
                  <a:cubicBezTo>
                    <a:pt x="95" y="2063"/>
                    <a:pt x="70" y="2049"/>
                    <a:pt x="48" y="2049"/>
                  </a:cubicBezTo>
                  <a:cubicBezTo>
                    <a:pt x="25" y="2049"/>
                    <a:pt x="0" y="2063"/>
                    <a:pt x="0" y="2097"/>
                  </a:cubicBezTo>
                  <a:cubicBezTo>
                    <a:pt x="0" y="2147"/>
                    <a:pt x="50" y="2189"/>
                    <a:pt x="109" y="2189"/>
                  </a:cubicBezTo>
                  <a:cubicBezTo>
                    <a:pt x="260" y="2189"/>
                    <a:pt x="316" y="1960"/>
                    <a:pt x="386" y="1674"/>
                  </a:cubicBezTo>
                  <a:cubicBezTo>
                    <a:pt x="462" y="1361"/>
                    <a:pt x="526" y="1047"/>
                    <a:pt x="580" y="731"/>
                  </a:cubicBezTo>
                  <a:cubicBezTo>
                    <a:pt x="616" y="521"/>
                    <a:pt x="652" y="325"/>
                    <a:pt x="686" y="196"/>
                  </a:cubicBezTo>
                  <a:cubicBezTo>
                    <a:pt x="697" y="148"/>
                    <a:pt x="731" y="22"/>
                    <a:pt x="770" y="22"/>
                  </a:cubicBezTo>
                  <a:cubicBezTo>
                    <a:pt x="801" y="22"/>
                    <a:pt x="826" y="39"/>
                    <a:pt x="829" y="45"/>
                  </a:cubicBezTo>
                  <a:cubicBezTo>
                    <a:pt x="798" y="48"/>
                    <a:pt x="781" y="67"/>
                    <a:pt x="781" y="92"/>
                  </a:cubicBezTo>
                  <a:cubicBezTo>
                    <a:pt x="781" y="126"/>
                    <a:pt x="804" y="140"/>
                    <a:pt x="826" y="140"/>
                  </a:cubicBezTo>
                  <a:cubicBezTo>
                    <a:pt x="851" y="140"/>
                    <a:pt x="876" y="126"/>
                    <a:pt x="876" y="92"/>
                  </a:cubicBezTo>
                  <a:cubicBezTo>
                    <a:pt x="876" y="39"/>
                    <a:pt x="823" y="0"/>
                    <a:pt x="767" y="0"/>
                  </a:cubicBezTo>
                  <a:cubicBezTo>
                    <a:pt x="694" y="0"/>
                    <a:pt x="638" y="106"/>
                    <a:pt x="582" y="308"/>
                  </a:cubicBezTo>
                  <a:cubicBezTo>
                    <a:pt x="580" y="319"/>
                    <a:pt x="445" y="815"/>
                    <a:pt x="339" y="1459"/>
                  </a:cubicBezTo>
                  <a:cubicBezTo>
                    <a:pt x="311" y="1610"/>
                    <a:pt x="283" y="1772"/>
                    <a:pt x="252" y="1909"/>
                  </a:cubicBezTo>
                  <a:cubicBezTo>
                    <a:pt x="232" y="1982"/>
                    <a:pt x="188" y="2167"/>
                    <a:pt x="106" y="2167"/>
                  </a:cubicBezTo>
                  <a:cubicBezTo>
                    <a:pt x="73" y="2167"/>
                    <a:pt x="48" y="2144"/>
                    <a:pt x="48" y="2144"/>
                  </a:cubicBezTo>
                </a:path>
              </a:pathLst>
            </a:custGeom>
            <a:solidFill>
              <a:srgbClr val="000000"/>
            </a:solidFill>
            <a:ln w="12600">
              <a:noFill/>
            </a:ln>
          </p:spPr>
        </p:sp>
        <p:sp>
          <p:nvSpPr>
            <p:cNvPr id="1024" name="Freeform 21"/>
            <p:cNvSpPr/>
            <p:nvPr/>
          </p:nvSpPr>
          <p:spPr>
            <a:xfrm>
              <a:off x="2564640" y="2694240"/>
              <a:ext cx="196920" cy="183960"/>
            </a:xfrm>
            <a:custGeom>
              <a:avLst/>
              <a:gdLst/>
              <a:ahLst/>
              <a:cxnLst/>
              <a:rect l="0" t="0" r="r" b="b"/>
              <a:pathLst>
                <a:path w="547" h="511">
                  <a:moveTo>
                    <a:pt x="246" y="0"/>
                  </a:moveTo>
                  <a:cubicBezTo>
                    <a:pt x="210" y="0"/>
                    <a:pt x="148" y="6"/>
                    <a:pt x="87" y="36"/>
                  </a:cubicBezTo>
                  <a:cubicBezTo>
                    <a:pt x="14" y="73"/>
                    <a:pt x="0" y="126"/>
                    <a:pt x="0" y="132"/>
                  </a:cubicBezTo>
                  <a:cubicBezTo>
                    <a:pt x="0" y="137"/>
                    <a:pt x="6" y="137"/>
                    <a:pt x="8" y="137"/>
                  </a:cubicBezTo>
                  <a:cubicBezTo>
                    <a:pt x="20" y="137"/>
                    <a:pt x="56" y="126"/>
                    <a:pt x="64" y="101"/>
                  </a:cubicBezTo>
                  <a:cubicBezTo>
                    <a:pt x="73" y="73"/>
                    <a:pt x="81" y="48"/>
                    <a:pt x="193" y="42"/>
                  </a:cubicBezTo>
                  <a:cubicBezTo>
                    <a:pt x="185" y="196"/>
                    <a:pt x="143" y="347"/>
                    <a:pt x="81" y="490"/>
                  </a:cubicBezTo>
                  <a:cubicBezTo>
                    <a:pt x="78" y="498"/>
                    <a:pt x="78" y="501"/>
                    <a:pt x="78" y="501"/>
                  </a:cubicBezTo>
                  <a:cubicBezTo>
                    <a:pt x="78" y="507"/>
                    <a:pt x="81" y="510"/>
                    <a:pt x="87" y="510"/>
                  </a:cubicBezTo>
                  <a:cubicBezTo>
                    <a:pt x="98" y="510"/>
                    <a:pt x="129" y="496"/>
                    <a:pt x="140" y="476"/>
                  </a:cubicBezTo>
                  <a:cubicBezTo>
                    <a:pt x="140" y="476"/>
                    <a:pt x="160" y="434"/>
                    <a:pt x="179" y="375"/>
                  </a:cubicBezTo>
                  <a:cubicBezTo>
                    <a:pt x="238" y="218"/>
                    <a:pt x="249" y="92"/>
                    <a:pt x="255" y="42"/>
                  </a:cubicBezTo>
                  <a:lnTo>
                    <a:pt x="300" y="42"/>
                  </a:lnTo>
                  <a:cubicBezTo>
                    <a:pt x="347" y="42"/>
                    <a:pt x="482" y="53"/>
                    <a:pt x="482" y="140"/>
                  </a:cubicBezTo>
                  <a:cubicBezTo>
                    <a:pt x="482" y="204"/>
                    <a:pt x="423" y="286"/>
                    <a:pt x="283" y="288"/>
                  </a:cubicBezTo>
                  <a:cubicBezTo>
                    <a:pt x="269" y="288"/>
                    <a:pt x="258" y="288"/>
                    <a:pt x="235" y="302"/>
                  </a:cubicBezTo>
                  <a:cubicBezTo>
                    <a:pt x="221" y="314"/>
                    <a:pt x="218" y="322"/>
                    <a:pt x="218" y="325"/>
                  </a:cubicBezTo>
                  <a:cubicBezTo>
                    <a:pt x="218" y="330"/>
                    <a:pt x="224" y="330"/>
                    <a:pt x="232" y="330"/>
                  </a:cubicBezTo>
                  <a:cubicBezTo>
                    <a:pt x="300" y="330"/>
                    <a:pt x="386" y="305"/>
                    <a:pt x="448" y="260"/>
                  </a:cubicBezTo>
                  <a:cubicBezTo>
                    <a:pt x="532" y="202"/>
                    <a:pt x="546" y="140"/>
                    <a:pt x="546" y="109"/>
                  </a:cubicBezTo>
                  <a:cubicBezTo>
                    <a:pt x="546" y="22"/>
                    <a:pt x="426" y="0"/>
                    <a:pt x="353" y="0"/>
                  </a:cubicBezTo>
                  <a:lnTo>
                    <a:pt x="246" y="0"/>
                  </a:lnTo>
                </a:path>
              </a:pathLst>
            </a:custGeom>
            <a:solidFill>
              <a:srgbClr val="000000"/>
            </a:solidFill>
            <a:ln w="12600">
              <a:noFill/>
            </a:ln>
          </p:spPr>
        </p:sp>
        <p:sp>
          <p:nvSpPr>
            <p:cNvPr id="1025" name="Freeform 22"/>
            <p:cNvSpPr/>
            <p:nvPr/>
          </p:nvSpPr>
          <p:spPr>
            <a:xfrm>
              <a:off x="2795400" y="2665080"/>
              <a:ext cx="86040" cy="130320"/>
            </a:xfrm>
            <a:custGeom>
              <a:avLst/>
              <a:gdLst/>
              <a:ahLst/>
              <a:cxnLst/>
              <a:rect l="0" t="0" r="r" b="b"/>
              <a:pathLst>
                <a:path w="239" h="362">
                  <a:moveTo>
                    <a:pt x="126" y="140"/>
                  </a:moveTo>
                  <a:cubicBezTo>
                    <a:pt x="59" y="154"/>
                    <a:pt x="0" y="210"/>
                    <a:pt x="0" y="272"/>
                  </a:cubicBezTo>
                  <a:cubicBezTo>
                    <a:pt x="0" y="328"/>
                    <a:pt x="50" y="361"/>
                    <a:pt x="104" y="361"/>
                  </a:cubicBezTo>
                  <a:cubicBezTo>
                    <a:pt x="162" y="361"/>
                    <a:pt x="218" y="302"/>
                    <a:pt x="218" y="224"/>
                  </a:cubicBezTo>
                  <a:cubicBezTo>
                    <a:pt x="218" y="171"/>
                    <a:pt x="190" y="143"/>
                    <a:pt x="160" y="115"/>
                  </a:cubicBezTo>
                  <a:cubicBezTo>
                    <a:pt x="146" y="101"/>
                    <a:pt x="106" y="62"/>
                    <a:pt x="106" y="42"/>
                  </a:cubicBezTo>
                  <a:cubicBezTo>
                    <a:pt x="106" y="36"/>
                    <a:pt x="112" y="22"/>
                    <a:pt x="132" y="22"/>
                  </a:cubicBezTo>
                  <a:cubicBezTo>
                    <a:pt x="148" y="22"/>
                    <a:pt x="165" y="28"/>
                    <a:pt x="179" y="36"/>
                  </a:cubicBezTo>
                  <a:cubicBezTo>
                    <a:pt x="182" y="39"/>
                    <a:pt x="207" y="50"/>
                    <a:pt x="216" y="50"/>
                  </a:cubicBezTo>
                  <a:cubicBezTo>
                    <a:pt x="227" y="50"/>
                    <a:pt x="238" y="42"/>
                    <a:pt x="238" y="28"/>
                  </a:cubicBezTo>
                  <a:cubicBezTo>
                    <a:pt x="238" y="14"/>
                    <a:pt x="232" y="11"/>
                    <a:pt x="202" y="6"/>
                  </a:cubicBezTo>
                  <a:cubicBezTo>
                    <a:pt x="179" y="3"/>
                    <a:pt x="160" y="0"/>
                    <a:pt x="146" y="0"/>
                  </a:cubicBezTo>
                  <a:cubicBezTo>
                    <a:pt x="98" y="0"/>
                    <a:pt x="87" y="31"/>
                    <a:pt x="87" y="50"/>
                  </a:cubicBezTo>
                  <a:cubicBezTo>
                    <a:pt x="87" y="81"/>
                    <a:pt x="109" y="118"/>
                    <a:pt x="126" y="140"/>
                  </a:cubicBezTo>
                  <a:moveTo>
                    <a:pt x="137" y="154"/>
                  </a:moveTo>
                  <a:cubicBezTo>
                    <a:pt x="162" y="190"/>
                    <a:pt x="176" y="216"/>
                    <a:pt x="176" y="244"/>
                  </a:cubicBezTo>
                  <a:cubicBezTo>
                    <a:pt x="176" y="291"/>
                    <a:pt x="146" y="344"/>
                    <a:pt x="104" y="344"/>
                  </a:cubicBezTo>
                  <a:cubicBezTo>
                    <a:pt x="87" y="344"/>
                    <a:pt x="42" y="339"/>
                    <a:pt x="42" y="283"/>
                  </a:cubicBezTo>
                  <a:cubicBezTo>
                    <a:pt x="42" y="244"/>
                    <a:pt x="64" y="168"/>
                    <a:pt x="137" y="154"/>
                  </a:cubicBezTo>
                </a:path>
              </a:pathLst>
            </a:custGeom>
            <a:solidFill>
              <a:srgbClr val="000000"/>
            </a:solidFill>
            <a:ln w="12600">
              <a:noFill/>
            </a:ln>
          </p:spPr>
        </p:sp>
        <p:sp>
          <p:nvSpPr>
            <p:cNvPr id="1026" name="Freeform 23"/>
            <p:cNvSpPr/>
            <p:nvPr/>
          </p:nvSpPr>
          <p:spPr>
            <a:xfrm>
              <a:off x="3011040" y="2291400"/>
              <a:ext cx="177840" cy="324000"/>
            </a:xfrm>
            <a:custGeom>
              <a:avLst/>
              <a:gdLst/>
              <a:ahLst/>
              <a:cxnLst/>
              <a:rect l="0" t="0" r="r" b="b"/>
              <a:pathLst>
                <a:path w="494" h="900">
                  <a:moveTo>
                    <a:pt x="311" y="302"/>
                  </a:moveTo>
                  <a:lnTo>
                    <a:pt x="395" y="302"/>
                  </a:lnTo>
                  <a:cubicBezTo>
                    <a:pt x="414" y="302"/>
                    <a:pt x="426" y="302"/>
                    <a:pt x="426" y="280"/>
                  </a:cubicBezTo>
                  <a:cubicBezTo>
                    <a:pt x="426" y="272"/>
                    <a:pt x="414" y="272"/>
                    <a:pt x="398" y="272"/>
                  </a:cubicBezTo>
                  <a:lnTo>
                    <a:pt x="316" y="272"/>
                  </a:lnTo>
                  <a:lnTo>
                    <a:pt x="339" y="157"/>
                  </a:lnTo>
                  <a:cubicBezTo>
                    <a:pt x="342" y="137"/>
                    <a:pt x="356" y="67"/>
                    <a:pt x="361" y="56"/>
                  </a:cubicBezTo>
                  <a:cubicBezTo>
                    <a:pt x="370" y="36"/>
                    <a:pt x="386" y="22"/>
                    <a:pt x="409" y="22"/>
                  </a:cubicBezTo>
                  <a:cubicBezTo>
                    <a:pt x="412" y="22"/>
                    <a:pt x="437" y="22"/>
                    <a:pt x="456" y="39"/>
                  </a:cubicBezTo>
                  <a:cubicBezTo>
                    <a:pt x="412" y="45"/>
                    <a:pt x="403" y="78"/>
                    <a:pt x="403" y="92"/>
                  </a:cubicBezTo>
                  <a:cubicBezTo>
                    <a:pt x="403" y="115"/>
                    <a:pt x="420" y="126"/>
                    <a:pt x="440" y="126"/>
                  </a:cubicBezTo>
                  <a:cubicBezTo>
                    <a:pt x="465" y="126"/>
                    <a:pt x="493" y="106"/>
                    <a:pt x="493" y="67"/>
                  </a:cubicBezTo>
                  <a:cubicBezTo>
                    <a:pt x="493" y="22"/>
                    <a:pt x="448" y="0"/>
                    <a:pt x="409" y="0"/>
                  </a:cubicBezTo>
                  <a:cubicBezTo>
                    <a:pt x="375" y="0"/>
                    <a:pt x="311" y="17"/>
                    <a:pt x="283" y="115"/>
                  </a:cubicBezTo>
                  <a:cubicBezTo>
                    <a:pt x="277" y="137"/>
                    <a:pt x="274" y="146"/>
                    <a:pt x="249" y="272"/>
                  </a:cubicBezTo>
                  <a:lnTo>
                    <a:pt x="182" y="272"/>
                  </a:lnTo>
                  <a:cubicBezTo>
                    <a:pt x="162" y="272"/>
                    <a:pt x="151" y="272"/>
                    <a:pt x="151" y="288"/>
                  </a:cubicBezTo>
                  <a:cubicBezTo>
                    <a:pt x="151" y="302"/>
                    <a:pt x="160" y="302"/>
                    <a:pt x="179" y="302"/>
                  </a:cubicBezTo>
                  <a:lnTo>
                    <a:pt x="244" y="302"/>
                  </a:lnTo>
                  <a:lnTo>
                    <a:pt x="171" y="691"/>
                  </a:lnTo>
                  <a:cubicBezTo>
                    <a:pt x="151" y="787"/>
                    <a:pt x="134" y="876"/>
                    <a:pt x="84" y="876"/>
                  </a:cubicBezTo>
                  <a:cubicBezTo>
                    <a:pt x="81" y="876"/>
                    <a:pt x="56" y="876"/>
                    <a:pt x="36" y="859"/>
                  </a:cubicBezTo>
                  <a:cubicBezTo>
                    <a:pt x="81" y="857"/>
                    <a:pt x="92" y="820"/>
                    <a:pt x="92" y="806"/>
                  </a:cubicBezTo>
                  <a:cubicBezTo>
                    <a:pt x="92" y="784"/>
                    <a:pt x="73" y="770"/>
                    <a:pt x="53" y="770"/>
                  </a:cubicBezTo>
                  <a:cubicBezTo>
                    <a:pt x="28" y="770"/>
                    <a:pt x="0" y="792"/>
                    <a:pt x="0" y="831"/>
                  </a:cubicBezTo>
                  <a:cubicBezTo>
                    <a:pt x="0" y="873"/>
                    <a:pt x="45" y="899"/>
                    <a:pt x="84" y="899"/>
                  </a:cubicBezTo>
                  <a:cubicBezTo>
                    <a:pt x="137" y="899"/>
                    <a:pt x="179" y="840"/>
                    <a:pt x="196" y="803"/>
                  </a:cubicBezTo>
                  <a:cubicBezTo>
                    <a:pt x="227" y="739"/>
                    <a:pt x="249" y="621"/>
                    <a:pt x="252" y="613"/>
                  </a:cubicBezTo>
                  <a:lnTo>
                    <a:pt x="311" y="302"/>
                  </a:lnTo>
                </a:path>
              </a:pathLst>
            </a:custGeom>
            <a:solidFill>
              <a:srgbClr val="000000"/>
            </a:solidFill>
            <a:ln w="12600">
              <a:noFill/>
            </a:ln>
          </p:spPr>
        </p:sp>
        <p:sp>
          <p:nvSpPr>
            <p:cNvPr id="1027" name="Freeform 24"/>
            <p:cNvSpPr/>
            <p:nvPr/>
          </p:nvSpPr>
          <p:spPr>
            <a:xfrm>
              <a:off x="3238920" y="227520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1028" name="Freeform 25"/>
            <p:cNvSpPr/>
            <p:nvPr/>
          </p:nvSpPr>
          <p:spPr>
            <a:xfrm>
              <a:off x="3385080" y="2326680"/>
              <a:ext cx="129240" cy="12600"/>
            </a:xfrm>
            <a:custGeom>
              <a:avLst/>
              <a:gdLst/>
              <a:ahLst/>
              <a:cxnLst/>
              <a:rect l="0" t="0" r="r" b="b"/>
              <a:pathLst>
                <a:path w="359" h="35">
                  <a:moveTo>
                    <a:pt x="358" y="34"/>
                  </a:moveTo>
                  <a:lnTo>
                    <a:pt x="358" y="0"/>
                  </a:lnTo>
                  <a:lnTo>
                    <a:pt x="0" y="0"/>
                  </a:lnTo>
                  <a:lnTo>
                    <a:pt x="0" y="34"/>
                  </a:lnTo>
                  <a:lnTo>
                    <a:pt x="358" y="34"/>
                  </a:lnTo>
                </a:path>
              </a:pathLst>
            </a:custGeom>
            <a:solidFill>
              <a:srgbClr val="000000"/>
            </a:solidFill>
            <a:ln w="12600">
              <a:noFill/>
            </a:ln>
          </p:spPr>
        </p:sp>
        <p:sp>
          <p:nvSpPr>
            <p:cNvPr id="1029" name="Freeform 26"/>
            <p:cNvSpPr/>
            <p:nvPr/>
          </p:nvSpPr>
          <p:spPr>
            <a:xfrm>
              <a:off x="3349800" y="2382840"/>
              <a:ext cx="200880" cy="158760"/>
            </a:xfrm>
            <a:custGeom>
              <a:avLst/>
              <a:gdLst/>
              <a:ahLst/>
              <a:cxnLst/>
              <a:rect l="0" t="0" r="r" b="b"/>
              <a:pathLst>
                <a:path w="558" h="441">
                  <a:moveTo>
                    <a:pt x="319" y="196"/>
                  </a:moveTo>
                  <a:lnTo>
                    <a:pt x="437" y="67"/>
                  </a:lnTo>
                  <a:cubicBezTo>
                    <a:pt x="448" y="53"/>
                    <a:pt x="454" y="48"/>
                    <a:pt x="538" y="48"/>
                  </a:cubicBezTo>
                  <a:lnTo>
                    <a:pt x="538" y="0"/>
                  </a:lnTo>
                  <a:cubicBezTo>
                    <a:pt x="501" y="3"/>
                    <a:pt x="451" y="3"/>
                    <a:pt x="445" y="3"/>
                  </a:cubicBezTo>
                  <a:cubicBezTo>
                    <a:pt x="420" y="3"/>
                    <a:pt x="372" y="0"/>
                    <a:pt x="344" y="0"/>
                  </a:cubicBezTo>
                  <a:lnTo>
                    <a:pt x="344" y="48"/>
                  </a:lnTo>
                  <a:cubicBezTo>
                    <a:pt x="358" y="48"/>
                    <a:pt x="370" y="48"/>
                    <a:pt x="381" y="56"/>
                  </a:cubicBezTo>
                  <a:cubicBezTo>
                    <a:pt x="378" y="62"/>
                    <a:pt x="378" y="64"/>
                    <a:pt x="375" y="67"/>
                  </a:cubicBezTo>
                  <a:lnTo>
                    <a:pt x="291" y="160"/>
                  </a:lnTo>
                  <a:lnTo>
                    <a:pt x="193" y="48"/>
                  </a:lnTo>
                  <a:lnTo>
                    <a:pt x="232" y="48"/>
                  </a:lnTo>
                  <a:lnTo>
                    <a:pt x="232" y="0"/>
                  </a:lnTo>
                  <a:cubicBezTo>
                    <a:pt x="207" y="0"/>
                    <a:pt x="146" y="3"/>
                    <a:pt x="115" y="3"/>
                  </a:cubicBezTo>
                  <a:cubicBezTo>
                    <a:pt x="81" y="3"/>
                    <a:pt x="36" y="0"/>
                    <a:pt x="6" y="0"/>
                  </a:cubicBezTo>
                  <a:lnTo>
                    <a:pt x="6" y="48"/>
                  </a:lnTo>
                  <a:lnTo>
                    <a:pt x="76" y="48"/>
                  </a:lnTo>
                  <a:lnTo>
                    <a:pt x="230" y="230"/>
                  </a:lnTo>
                  <a:lnTo>
                    <a:pt x="101" y="375"/>
                  </a:lnTo>
                  <a:cubicBezTo>
                    <a:pt x="84" y="392"/>
                    <a:pt x="48" y="392"/>
                    <a:pt x="0" y="392"/>
                  </a:cubicBezTo>
                  <a:lnTo>
                    <a:pt x="0" y="440"/>
                  </a:lnTo>
                  <a:cubicBezTo>
                    <a:pt x="34" y="437"/>
                    <a:pt x="87" y="437"/>
                    <a:pt x="90" y="437"/>
                  </a:cubicBezTo>
                  <a:cubicBezTo>
                    <a:pt x="115" y="437"/>
                    <a:pt x="174" y="440"/>
                    <a:pt x="193" y="440"/>
                  </a:cubicBezTo>
                  <a:lnTo>
                    <a:pt x="193" y="392"/>
                  </a:lnTo>
                  <a:cubicBezTo>
                    <a:pt x="176" y="392"/>
                    <a:pt x="157" y="389"/>
                    <a:pt x="157" y="384"/>
                  </a:cubicBezTo>
                  <a:cubicBezTo>
                    <a:pt x="157" y="381"/>
                    <a:pt x="157" y="381"/>
                    <a:pt x="162" y="372"/>
                  </a:cubicBezTo>
                  <a:lnTo>
                    <a:pt x="260" y="263"/>
                  </a:lnTo>
                  <a:lnTo>
                    <a:pt x="367" y="392"/>
                  </a:lnTo>
                  <a:lnTo>
                    <a:pt x="330" y="392"/>
                  </a:lnTo>
                  <a:lnTo>
                    <a:pt x="330" y="440"/>
                  </a:lnTo>
                  <a:cubicBezTo>
                    <a:pt x="356" y="440"/>
                    <a:pt x="414" y="437"/>
                    <a:pt x="448" y="437"/>
                  </a:cubicBezTo>
                  <a:cubicBezTo>
                    <a:pt x="479" y="437"/>
                    <a:pt x="524" y="440"/>
                    <a:pt x="557" y="440"/>
                  </a:cubicBezTo>
                  <a:lnTo>
                    <a:pt x="557" y="392"/>
                  </a:lnTo>
                  <a:lnTo>
                    <a:pt x="487" y="392"/>
                  </a:lnTo>
                  <a:lnTo>
                    <a:pt x="319" y="196"/>
                  </a:lnTo>
                </a:path>
              </a:pathLst>
            </a:custGeom>
            <a:solidFill>
              <a:srgbClr val="000000"/>
            </a:solidFill>
            <a:ln w="12600">
              <a:noFill/>
            </a:ln>
          </p:spPr>
        </p:sp>
        <p:sp>
          <p:nvSpPr>
            <p:cNvPr id="1030" name="Freeform 27"/>
            <p:cNvSpPr/>
            <p:nvPr/>
          </p:nvSpPr>
          <p:spPr>
            <a:xfrm>
              <a:off x="3577680" y="227520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sp>
          <p:nvSpPr>
            <p:cNvPr id="1031" name="Freeform 28"/>
            <p:cNvSpPr/>
            <p:nvPr/>
          </p:nvSpPr>
          <p:spPr>
            <a:xfrm>
              <a:off x="3765960" y="2294280"/>
              <a:ext cx="175680" cy="251280"/>
            </a:xfrm>
            <a:custGeom>
              <a:avLst/>
              <a:gdLst/>
              <a:ahLst/>
              <a:cxnLst/>
              <a:rect l="0" t="0" r="r" b="b"/>
              <a:pathLst>
                <a:path w="488" h="698">
                  <a:moveTo>
                    <a:pt x="342" y="630"/>
                  </a:moveTo>
                  <a:lnTo>
                    <a:pt x="342" y="697"/>
                  </a:lnTo>
                  <a:lnTo>
                    <a:pt x="487" y="686"/>
                  </a:lnTo>
                  <a:lnTo>
                    <a:pt x="487" y="655"/>
                  </a:lnTo>
                  <a:cubicBezTo>
                    <a:pt x="420" y="655"/>
                    <a:pt x="412" y="647"/>
                    <a:pt x="412" y="599"/>
                  </a:cubicBezTo>
                  <a:lnTo>
                    <a:pt x="412" y="0"/>
                  </a:lnTo>
                  <a:lnTo>
                    <a:pt x="269" y="11"/>
                  </a:lnTo>
                  <a:lnTo>
                    <a:pt x="269" y="42"/>
                  </a:lnTo>
                  <a:cubicBezTo>
                    <a:pt x="339" y="42"/>
                    <a:pt x="344" y="48"/>
                    <a:pt x="344" y="98"/>
                  </a:cubicBezTo>
                  <a:lnTo>
                    <a:pt x="344" y="311"/>
                  </a:lnTo>
                  <a:cubicBezTo>
                    <a:pt x="316" y="274"/>
                    <a:pt x="274" y="249"/>
                    <a:pt x="221" y="249"/>
                  </a:cubicBezTo>
                  <a:cubicBezTo>
                    <a:pt x="104" y="249"/>
                    <a:pt x="0" y="347"/>
                    <a:pt x="0" y="473"/>
                  </a:cubicBezTo>
                  <a:cubicBezTo>
                    <a:pt x="0" y="599"/>
                    <a:pt x="98" y="697"/>
                    <a:pt x="210" y="697"/>
                  </a:cubicBezTo>
                  <a:cubicBezTo>
                    <a:pt x="274" y="697"/>
                    <a:pt x="316" y="663"/>
                    <a:pt x="342" y="630"/>
                  </a:cubicBezTo>
                  <a:moveTo>
                    <a:pt x="342" y="367"/>
                  </a:moveTo>
                  <a:lnTo>
                    <a:pt x="342" y="568"/>
                  </a:lnTo>
                  <a:cubicBezTo>
                    <a:pt x="342" y="588"/>
                    <a:pt x="342" y="588"/>
                    <a:pt x="330" y="605"/>
                  </a:cubicBezTo>
                  <a:cubicBezTo>
                    <a:pt x="302" y="652"/>
                    <a:pt x="258" y="675"/>
                    <a:pt x="216" y="675"/>
                  </a:cubicBezTo>
                  <a:cubicBezTo>
                    <a:pt x="171" y="675"/>
                    <a:pt x="134" y="649"/>
                    <a:pt x="112" y="610"/>
                  </a:cubicBezTo>
                  <a:cubicBezTo>
                    <a:pt x="84" y="571"/>
                    <a:pt x="81" y="515"/>
                    <a:pt x="81" y="473"/>
                  </a:cubicBezTo>
                  <a:cubicBezTo>
                    <a:pt x="81" y="437"/>
                    <a:pt x="84" y="378"/>
                    <a:pt x="112" y="333"/>
                  </a:cubicBezTo>
                  <a:cubicBezTo>
                    <a:pt x="134" y="302"/>
                    <a:pt x="171" y="272"/>
                    <a:pt x="224" y="272"/>
                  </a:cubicBezTo>
                  <a:cubicBezTo>
                    <a:pt x="260" y="272"/>
                    <a:pt x="300" y="286"/>
                    <a:pt x="330" y="330"/>
                  </a:cubicBezTo>
                  <a:cubicBezTo>
                    <a:pt x="342" y="347"/>
                    <a:pt x="342" y="350"/>
                    <a:pt x="342" y="367"/>
                  </a:cubicBezTo>
                </a:path>
              </a:pathLst>
            </a:custGeom>
            <a:solidFill>
              <a:srgbClr val="000000"/>
            </a:solidFill>
            <a:ln w="12600">
              <a:noFill/>
            </a:ln>
          </p:spPr>
        </p:sp>
        <p:sp>
          <p:nvSpPr>
            <p:cNvPr id="1032" name="Freeform 29"/>
            <p:cNvSpPr/>
            <p:nvPr/>
          </p:nvSpPr>
          <p:spPr>
            <a:xfrm>
              <a:off x="3961800" y="2383920"/>
              <a:ext cx="192960" cy="234000"/>
            </a:xfrm>
            <a:custGeom>
              <a:avLst/>
              <a:gdLst/>
              <a:ahLst/>
              <a:cxnLst/>
              <a:rect l="0" t="0" r="r" b="b"/>
              <a:pathLst>
                <a:path w="536" h="650">
                  <a:moveTo>
                    <a:pt x="199" y="90"/>
                  </a:moveTo>
                  <a:cubicBezTo>
                    <a:pt x="204" y="70"/>
                    <a:pt x="213" y="31"/>
                    <a:pt x="213" y="28"/>
                  </a:cubicBezTo>
                  <a:cubicBezTo>
                    <a:pt x="213" y="11"/>
                    <a:pt x="202" y="0"/>
                    <a:pt x="185" y="0"/>
                  </a:cubicBezTo>
                  <a:cubicBezTo>
                    <a:pt x="182" y="0"/>
                    <a:pt x="154" y="0"/>
                    <a:pt x="146" y="36"/>
                  </a:cubicBezTo>
                  <a:lnTo>
                    <a:pt x="3" y="607"/>
                  </a:lnTo>
                  <a:cubicBezTo>
                    <a:pt x="0" y="619"/>
                    <a:pt x="0" y="621"/>
                    <a:pt x="0" y="624"/>
                  </a:cubicBezTo>
                  <a:cubicBezTo>
                    <a:pt x="0" y="638"/>
                    <a:pt x="11" y="649"/>
                    <a:pt x="28" y="649"/>
                  </a:cubicBezTo>
                  <a:cubicBezTo>
                    <a:pt x="48" y="649"/>
                    <a:pt x="62" y="633"/>
                    <a:pt x="62" y="630"/>
                  </a:cubicBezTo>
                  <a:cubicBezTo>
                    <a:pt x="67" y="621"/>
                    <a:pt x="78" y="568"/>
                    <a:pt x="118" y="417"/>
                  </a:cubicBezTo>
                  <a:cubicBezTo>
                    <a:pt x="148" y="442"/>
                    <a:pt x="193" y="448"/>
                    <a:pt x="213" y="448"/>
                  </a:cubicBezTo>
                  <a:cubicBezTo>
                    <a:pt x="283" y="448"/>
                    <a:pt x="319" y="403"/>
                    <a:pt x="344" y="375"/>
                  </a:cubicBezTo>
                  <a:cubicBezTo>
                    <a:pt x="353" y="420"/>
                    <a:pt x="389" y="448"/>
                    <a:pt x="434" y="448"/>
                  </a:cubicBezTo>
                  <a:cubicBezTo>
                    <a:pt x="468" y="448"/>
                    <a:pt x="490" y="426"/>
                    <a:pt x="507" y="392"/>
                  </a:cubicBezTo>
                  <a:cubicBezTo>
                    <a:pt x="524" y="358"/>
                    <a:pt x="535" y="297"/>
                    <a:pt x="535" y="297"/>
                  </a:cubicBezTo>
                  <a:cubicBezTo>
                    <a:pt x="535" y="286"/>
                    <a:pt x="526" y="286"/>
                    <a:pt x="524" y="286"/>
                  </a:cubicBezTo>
                  <a:cubicBezTo>
                    <a:pt x="515" y="286"/>
                    <a:pt x="512" y="288"/>
                    <a:pt x="510" y="302"/>
                  </a:cubicBezTo>
                  <a:cubicBezTo>
                    <a:pt x="493" y="367"/>
                    <a:pt x="476" y="426"/>
                    <a:pt x="434" y="426"/>
                  </a:cubicBezTo>
                  <a:cubicBezTo>
                    <a:pt x="409" y="426"/>
                    <a:pt x="406" y="400"/>
                    <a:pt x="406" y="381"/>
                  </a:cubicBezTo>
                  <a:cubicBezTo>
                    <a:pt x="406" y="358"/>
                    <a:pt x="417" y="314"/>
                    <a:pt x="426" y="277"/>
                  </a:cubicBezTo>
                  <a:lnTo>
                    <a:pt x="454" y="171"/>
                  </a:lnTo>
                  <a:cubicBezTo>
                    <a:pt x="456" y="157"/>
                    <a:pt x="465" y="118"/>
                    <a:pt x="470" y="104"/>
                  </a:cubicBezTo>
                  <a:cubicBezTo>
                    <a:pt x="476" y="81"/>
                    <a:pt x="484" y="45"/>
                    <a:pt x="484" y="36"/>
                  </a:cubicBezTo>
                  <a:cubicBezTo>
                    <a:pt x="484" y="20"/>
                    <a:pt x="470" y="11"/>
                    <a:pt x="456" y="11"/>
                  </a:cubicBezTo>
                  <a:cubicBezTo>
                    <a:pt x="451" y="11"/>
                    <a:pt x="426" y="11"/>
                    <a:pt x="417" y="45"/>
                  </a:cubicBezTo>
                  <a:lnTo>
                    <a:pt x="370" y="230"/>
                  </a:lnTo>
                  <a:cubicBezTo>
                    <a:pt x="358" y="280"/>
                    <a:pt x="347" y="322"/>
                    <a:pt x="344" y="330"/>
                  </a:cubicBezTo>
                  <a:cubicBezTo>
                    <a:pt x="344" y="336"/>
                    <a:pt x="297" y="426"/>
                    <a:pt x="216" y="426"/>
                  </a:cubicBezTo>
                  <a:cubicBezTo>
                    <a:pt x="168" y="426"/>
                    <a:pt x="143" y="392"/>
                    <a:pt x="143" y="339"/>
                  </a:cubicBezTo>
                  <a:cubicBezTo>
                    <a:pt x="143" y="311"/>
                    <a:pt x="151" y="283"/>
                    <a:pt x="157" y="255"/>
                  </a:cubicBezTo>
                  <a:lnTo>
                    <a:pt x="199" y="90"/>
                  </a:lnTo>
                </a:path>
              </a:pathLst>
            </a:custGeom>
            <a:solidFill>
              <a:srgbClr val="000000"/>
            </a:solidFill>
            <a:ln w="12600">
              <a:noFill/>
            </a:ln>
          </p:spPr>
        </p:sp>
        <p:sp>
          <p:nvSpPr>
            <p:cNvPr id="1033" name="Freeform 30"/>
            <p:cNvSpPr/>
            <p:nvPr/>
          </p:nvSpPr>
          <p:spPr>
            <a:xfrm>
              <a:off x="4199400" y="227520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1034" name="Freeform 31"/>
            <p:cNvSpPr/>
            <p:nvPr/>
          </p:nvSpPr>
          <p:spPr>
            <a:xfrm>
              <a:off x="4345560" y="2326680"/>
              <a:ext cx="129240" cy="12600"/>
            </a:xfrm>
            <a:custGeom>
              <a:avLst/>
              <a:gdLst/>
              <a:ahLst/>
              <a:cxnLst/>
              <a:rect l="0" t="0" r="r" b="b"/>
              <a:pathLst>
                <a:path w="359" h="35">
                  <a:moveTo>
                    <a:pt x="358" y="34"/>
                  </a:moveTo>
                  <a:lnTo>
                    <a:pt x="358" y="0"/>
                  </a:lnTo>
                  <a:lnTo>
                    <a:pt x="0" y="0"/>
                  </a:lnTo>
                  <a:lnTo>
                    <a:pt x="0" y="34"/>
                  </a:lnTo>
                  <a:lnTo>
                    <a:pt x="358" y="34"/>
                  </a:lnTo>
                </a:path>
              </a:pathLst>
            </a:custGeom>
            <a:solidFill>
              <a:srgbClr val="000000"/>
            </a:solidFill>
            <a:ln w="12600">
              <a:noFill/>
            </a:ln>
          </p:spPr>
        </p:sp>
        <p:sp>
          <p:nvSpPr>
            <p:cNvPr id="1035" name="Freeform 32"/>
            <p:cNvSpPr/>
            <p:nvPr/>
          </p:nvSpPr>
          <p:spPr>
            <a:xfrm>
              <a:off x="4309560" y="2382840"/>
              <a:ext cx="200880" cy="158760"/>
            </a:xfrm>
            <a:custGeom>
              <a:avLst/>
              <a:gdLst/>
              <a:ahLst/>
              <a:cxnLst/>
              <a:rect l="0" t="0" r="r" b="b"/>
              <a:pathLst>
                <a:path w="558" h="441">
                  <a:moveTo>
                    <a:pt x="319" y="196"/>
                  </a:moveTo>
                  <a:lnTo>
                    <a:pt x="437" y="67"/>
                  </a:lnTo>
                  <a:cubicBezTo>
                    <a:pt x="448" y="53"/>
                    <a:pt x="454" y="48"/>
                    <a:pt x="538" y="48"/>
                  </a:cubicBezTo>
                  <a:lnTo>
                    <a:pt x="538" y="0"/>
                  </a:lnTo>
                  <a:cubicBezTo>
                    <a:pt x="501" y="3"/>
                    <a:pt x="451" y="3"/>
                    <a:pt x="445" y="3"/>
                  </a:cubicBezTo>
                  <a:cubicBezTo>
                    <a:pt x="420" y="3"/>
                    <a:pt x="372" y="0"/>
                    <a:pt x="344" y="0"/>
                  </a:cubicBezTo>
                  <a:lnTo>
                    <a:pt x="344" y="48"/>
                  </a:lnTo>
                  <a:cubicBezTo>
                    <a:pt x="358" y="48"/>
                    <a:pt x="370" y="48"/>
                    <a:pt x="381" y="56"/>
                  </a:cubicBezTo>
                  <a:cubicBezTo>
                    <a:pt x="378" y="62"/>
                    <a:pt x="378" y="64"/>
                    <a:pt x="375" y="67"/>
                  </a:cubicBezTo>
                  <a:lnTo>
                    <a:pt x="291" y="160"/>
                  </a:lnTo>
                  <a:lnTo>
                    <a:pt x="193" y="48"/>
                  </a:lnTo>
                  <a:lnTo>
                    <a:pt x="232" y="48"/>
                  </a:lnTo>
                  <a:lnTo>
                    <a:pt x="232" y="0"/>
                  </a:lnTo>
                  <a:cubicBezTo>
                    <a:pt x="207" y="0"/>
                    <a:pt x="146" y="3"/>
                    <a:pt x="115" y="3"/>
                  </a:cubicBezTo>
                  <a:cubicBezTo>
                    <a:pt x="81" y="3"/>
                    <a:pt x="36" y="0"/>
                    <a:pt x="6" y="0"/>
                  </a:cubicBezTo>
                  <a:lnTo>
                    <a:pt x="6" y="48"/>
                  </a:lnTo>
                  <a:lnTo>
                    <a:pt x="76" y="48"/>
                  </a:lnTo>
                  <a:lnTo>
                    <a:pt x="230" y="230"/>
                  </a:lnTo>
                  <a:lnTo>
                    <a:pt x="101" y="375"/>
                  </a:lnTo>
                  <a:cubicBezTo>
                    <a:pt x="84" y="392"/>
                    <a:pt x="48" y="392"/>
                    <a:pt x="0" y="392"/>
                  </a:cubicBezTo>
                  <a:lnTo>
                    <a:pt x="0" y="440"/>
                  </a:lnTo>
                  <a:cubicBezTo>
                    <a:pt x="34" y="437"/>
                    <a:pt x="87" y="437"/>
                    <a:pt x="90" y="437"/>
                  </a:cubicBezTo>
                  <a:cubicBezTo>
                    <a:pt x="115" y="437"/>
                    <a:pt x="174" y="440"/>
                    <a:pt x="193" y="440"/>
                  </a:cubicBezTo>
                  <a:lnTo>
                    <a:pt x="193" y="392"/>
                  </a:lnTo>
                  <a:cubicBezTo>
                    <a:pt x="176" y="392"/>
                    <a:pt x="157" y="389"/>
                    <a:pt x="157" y="384"/>
                  </a:cubicBezTo>
                  <a:cubicBezTo>
                    <a:pt x="157" y="381"/>
                    <a:pt x="157" y="381"/>
                    <a:pt x="162" y="372"/>
                  </a:cubicBezTo>
                  <a:lnTo>
                    <a:pt x="260" y="263"/>
                  </a:lnTo>
                  <a:lnTo>
                    <a:pt x="367" y="392"/>
                  </a:lnTo>
                  <a:lnTo>
                    <a:pt x="330" y="392"/>
                  </a:lnTo>
                  <a:lnTo>
                    <a:pt x="330" y="440"/>
                  </a:lnTo>
                  <a:cubicBezTo>
                    <a:pt x="356" y="440"/>
                    <a:pt x="414" y="437"/>
                    <a:pt x="448" y="437"/>
                  </a:cubicBezTo>
                  <a:cubicBezTo>
                    <a:pt x="479" y="437"/>
                    <a:pt x="524" y="440"/>
                    <a:pt x="557" y="440"/>
                  </a:cubicBezTo>
                  <a:lnTo>
                    <a:pt x="557" y="392"/>
                  </a:lnTo>
                  <a:lnTo>
                    <a:pt x="487" y="392"/>
                  </a:lnTo>
                  <a:lnTo>
                    <a:pt x="319" y="196"/>
                  </a:lnTo>
                </a:path>
              </a:pathLst>
            </a:custGeom>
            <a:solidFill>
              <a:srgbClr val="000000"/>
            </a:solidFill>
            <a:ln w="12600">
              <a:noFill/>
            </a:ln>
          </p:spPr>
        </p:sp>
        <p:sp>
          <p:nvSpPr>
            <p:cNvPr id="1036" name="Freeform 33"/>
            <p:cNvSpPr/>
            <p:nvPr/>
          </p:nvSpPr>
          <p:spPr>
            <a:xfrm>
              <a:off x="4537080" y="227520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grpSp>
      <p:pic>
        <p:nvPicPr>
          <p:cNvPr id="1037" name="Picture 1036"/>
          <p:cNvPicPr/>
          <p:nvPr/>
        </p:nvPicPr>
        <p:blipFill>
          <a:blip r:embed="rId4"/>
          <a:stretch/>
        </p:blipFill>
        <p:spPr>
          <a:xfrm>
            <a:off x="6095623" y="2612318"/>
            <a:ext cx="4214540" cy="3700784"/>
          </a:xfrm>
          <a:prstGeom prst="rect">
            <a:avLst/>
          </a:prstGeom>
          <a:ln>
            <a:noFill/>
          </a:ln>
        </p:spPr>
      </p:pic>
      <p:grpSp>
        <p:nvGrpSpPr>
          <p:cNvPr id="1038" name="Group 34"/>
          <p:cNvGrpSpPr/>
          <p:nvPr/>
        </p:nvGrpSpPr>
        <p:grpSpPr>
          <a:xfrm>
            <a:off x="799583" y="4561978"/>
            <a:ext cx="550328" cy="227272"/>
            <a:chOff x="660960" y="3772080"/>
            <a:chExt cx="455040" cy="187920"/>
          </a:xfrm>
        </p:grpSpPr>
        <p:sp>
          <p:nvSpPr>
            <p:cNvPr id="1039" name="Freeform 35"/>
            <p:cNvSpPr/>
            <p:nvPr/>
          </p:nvSpPr>
          <p:spPr>
            <a:xfrm>
              <a:off x="660960" y="3772080"/>
              <a:ext cx="455400" cy="186840"/>
            </a:xfrm>
            <a:custGeom>
              <a:avLst/>
              <a:gdLst/>
              <a:ahLst/>
              <a:cxnLst/>
              <a:rect l="0" t="0" r="r" b="b"/>
              <a:pathLst>
                <a:path w="1265" h="519">
                  <a:moveTo>
                    <a:pt x="632" y="518"/>
                  </a:moveTo>
                  <a:lnTo>
                    <a:pt x="0" y="518"/>
                  </a:lnTo>
                  <a:lnTo>
                    <a:pt x="0" y="0"/>
                  </a:lnTo>
                  <a:lnTo>
                    <a:pt x="1264" y="0"/>
                  </a:lnTo>
                  <a:lnTo>
                    <a:pt x="1264" y="518"/>
                  </a:lnTo>
                  <a:lnTo>
                    <a:pt x="632" y="518"/>
                  </a:lnTo>
                </a:path>
              </a:pathLst>
            </a:custGeom>
            <a:solidFill>
              <a:srgbClr val="FFFFFF"/>
            </a:solidFill>
            <a:ln w="12600">
              <a:noFill/>
            </a:ln>
          </p:spPr>
        </p:sp>
        <p:sp>
          <p:nvSpPr>
            <p:cNvPr id="1040" name="Freeform 36"/>
            <p:cNvSpPr/>
            <p:nvPr/>
          </p:nvSpPr>
          <p:spPr>
            <a:xfrm>
              <a:off x="681840" y="3851280"/>
              <a:ext cx="155880" cy="11160"/>
            </a:xfrm>
            <a:custGeom>
              <a:avLst/>
              <a:gdLst/>
              <a:ahLst/>
              <a:cxnLst/>
              <a:rect l="0" t="0" r="r" b="b"/>
              <a:pathLst>
                <a:path w="433" h="31">
                  <a:moveTo>
                    <a:pt x="406" y="30"/>
                  </a:moveTo>
                  <a:cubicBezTo>
                    <a:pt x="418" y="30"/>
                    <a:pt x="432" y="30"/>
                    <a:pt x="432" y="16"/>
                  </a:cubicBezTo>
                  <a:cubicBezTo>
                    <a:pt x="432" y="0"/>
                    <a:pt x="418" y="0"/>
                    <a:pt x="406" y="0"/>
                  </a:cubicBezTo>
                  <a:lnTo>
                    <a:pt x="24" y="0"/>
                  </a:lnTo>
                  <a:cubicBezTo>
                    <a:pt x="12" y="0"/>
                    <a:pt x="0" y="0"/>
                    <a:pt x="0" y="16"/>
                  </a:cubicBezTo>
                  <a:cubicBezTo>
                    <a:pt x="0" y="30"/>
                    <a:pt x="12" y="30"/>
                    <a:pt x="24" y="30"/>
                  </a:cubicBezTo>
                  <a:lnTo>
                    <a:pt x="406" y="30"/>
                  </a:lnTo>
                </a:path>
              </a:pathLst>
            </a:custGeom>
            <a:solidFill>
              <a:srgbClr val="000000"/>
            </a:solidFill>
            <a:ln w="12600">
              <a:noFill/>
            </a:ln>
          </p:spPr>
        </p:sp>
        <p:sp>
          <p:nvSpPr>
            <p:cNvPr id="1041" name="Freeform 37"/>
            <p:cNvSpPr/>
            <p:nvPr/>
          </p:nvSpPr>
          <p:spPr>
            <a:xfrm>
              <a:off x="861120" y="3808080"/>
              <a:ext cx="150840" cy="115560"/>
            </a:xfrm>
            <a:custGeom>
              <a:avLst/>
              <a:gdLst/>
              <a:ahLst/>
              <a:cxnLst/>
              <a:rect l="0" t="0" r="r" b="b"/>
              <a:pathLst>
                <a:path w="419" h="321">
                  <a:moveTo>
                    <a:pt x="418" y="50"/>
                  </a:moveTo>
                  <a:cubicBezTo>
                    <a:pt x="418" y="18"/>
                    <a:pt x="406" y="0"/>
                    <a:pt x="390" y="0"/>
                  </a:cubicBezTo>
                  <a:cubicBezTo>
                    <a:pt x="372" y="0"/>
                    <a:pt x="354" y="16"/>
                    <a:pt x="354" y="34"/>
                  </a:cubicBezTo>
                  <a:cubicBezTo>
                    <a:pt x="354" y="40"/>
                    <a:pt x="356" y="48"/>
                    <a:pt x="364" y="54"/>
                  </a:cubicBezTo>
                  <a:cubicBezTo>
                    <a:pt x="376" y="66"/>
                    <a:pt x="388" y="84"/>
                    <a:pt x="388" y="114"/>
                  </a:cubicBezTo>
                  <a:cubicBezTo>
                    <a:pt x="388" y="142"/>
                    <a:pt x="376" y="182"/>
                    <a:pt x="354" y="216"/>
                  </a:cubicBezTo>
                  <a:cubicBezTo>
                    <a:pt x="332" y="246"/>
                    <a:pt x="306" y="270"/>
                    <a:pt x="272" y="270"/>
                  </a:cubicBezTo>
                  <a:cubicBezTo>
                    <a:pt x="232" y="270"/>
                    <a:pt x="210" y="244"/>
                    <a:pt x="204" y="206"/>
                  </a:cubicBezTo>
                  <a:cubicBezTo>
                    <a:pt x="212" y="188"/>
                    <a:pt x="228" y="142"/>
                    <a:pt x="228" y="122"/>
                  </a:cubicBezTo>
                  <a:cubicBezTo>
                    <a:pt x="228" y="114"/>
                    <a:pt x="224" y="106"/>
                    <a:pt x="216" y="106"/>
                  </a:cubicBezTo>
                  <a:cubicBezTo>
                    <a:pt x="210" y="106"/>
                    <a:pt x="202" y="108"/>
                    <a:pt x="196" y="118"/>
                  </a:cubicBezTo>
                  <a:cubicBezTo>
                    <a:pt x="188" y="132"/>
                    <a:pt x="180" y="178"/>
                    <a:pt x="180" y="204"/>
                  </a:cubicBezTo>
                  <a:cubicBezTo>
                    <a:pt x="156" y="238"/>
                    <a:pt x="128" y="270"/>
                    <a:pt x="84" y="270"/>
                  </a:cubicBezTo>
                  <a:cubicBezTo>
                    <a:pt x="38" y="270"/>
                    <a:pt x="22" y="228"/>
                    <a:pt x="22" y="188"/>
                  </a:cubicBezTo>
                  <a:cubicBezTo>
                    <a:pt x="22" y="100"/>
                    <a:pt x="94" y="26"/>
                    <a:pt x="94" y="16"/>
                  </a:cubicBezTo>
                  <a:cubicBezTo>
                    <a:pt x="94" y="8"/>
                    <a:pt x="88" y="2"/>
                    <a:pt x="82" y="2"/>
                  </a:cubicBezTo>
                  <a:cubicBezTo>
                    <a:pt x="72" y="2"/>
                    <a:pt x="68" y="12"/>
                    <a:pt x="62" y="18"/>
                  </a:cubicBezTo>
                  <a:cubicBezTo>
                    <a:pt x="26" y="70"/>
                    <a:pt x="0" y="154"/>
                    <a:pt x="0" y="220"/>
                  </a:cubicBezTo>
                  <a:cubicBezTo>
                    <a:pt x="0" y="268"/>
                    <a:pt x="16" y="320"/>
                    <a:pt x="74" y="320"/>
                  </a:cubicBezTo>
                  <a:cubicBezTo>
                    <a:pt x="124" y="320"/>
                    <a:pt x="158" y="286"/>
                    <a:pt x="182" y="246"/>
                  </a:cubicBezTo>
                  <a:cubicBezTo>
                    <a:pt x="190" y="288"/>
                    <a:pt x="216" y="320"/>
                    <a:pt x="260" y="320"/>
                  </a:cubicBezTo>
                  <a:cubicBezTo>
                    <a:pt x="316" y="320"/>
                    <a:pt x="350" y="278"/>
                    <a:pt x="376" y="224"/>
                  </a:cubicBezTo>
                  <a:cubicBezTo>
                    <a:pt x="392" y="190"/>
                    <a:pt x="418" y="94"/>
                    <a:pt x="418" y="50"/>
                  </a:cubicBezTo>
                </a:path>
              </a:pathLst>
            </a:custGeom>
            <a:solidFill>
              <a:srgbClr val="000000"/>
            </a:solidFill>
            <a:ln w="12600">
              <a:noFill/>
            </a:ln>
          </p:spPr>
        </p:sp>
        <p:sp>
          <p:nvSpPr>
            <p:cNvPr id="1042" name="Freeform 38"/>
            <p:cNvSpPr/>
            <p:nvPr/>
          </p:nvSpPr>
          <p:spPr>
            <a:xfrm>
              <a:off x="1026000" y="3879360"/>
              <a:ext cx="83880" cy="81000"/>
            </a:xfrm>
            <a:custGeom>
              <a:avLst/>
              <a:gdLst/>
              <a:ahLst/>
              <a:cxnLst/>
              <a:rect l="0" t="0" r="r" b="b"/>
              <a:pathLst>
                <a:path w="233" h="225">
                  <a:moveTo>
                    <a:pt x="232" y="86"/>
                  </a:moveTo>
                  <a:cubicBezTo>
                    <a:pt x="232" y="32"/>
                    <a:pt x="192" y="0"/>
                    <a:pt x="142" y="0"/>
                  </a:cubicBezTo>
                  <a:cubicBezTo>
                    <a:pt x="70" y="0"/>
                    <a:pt x="0" y="70"/>
                    <a:pt x="0" y="138"/>
                  </a:cubicBezTo>
                  <a:cubicBezTo>
                    <a:pt x="0" y="186"/>
                    <a:pt x="36" y="224"/>
                    <a:pt x="90" y="224"/>
                  </a:cubicBezTo>
                  <a:cubicBezTo>
                    <a:pt x="162" y="224"/>
                    <a:pt x="232" y="158"/>
                    <a:pt x="232" y="86"/>
                  </a:cubicBezTo>
                  <a:moveTo>
                    <a:pt x="90" y="210"/>
                  </a:moveTo>
                  <a:cubicBezTo>
                    <a:pt x="66" y="210"/>
                    <a:pt x="42" y="194"/>
                    <a:pt x="42" y="154"/>
                  </a:cubicBezTo>
                  <a:cubicBezTo>
                    <a:pt x="42" y="134"/>
                    <a:pt x="50" y="86"/>
                    <a:pt x="70" y="58"/>
                  </a:cubicBezTo>
                  <a:cubicBezTo>
                    <a:pt x="92" y="26"/>
                    <a:pt x="120" y="14"/>
                    <a:pt x="142" y="14"/>
                  </a:cubicBezTo>
                  <a:cubicBezTo>
                    <a:pt x="170" y="14"/>
                    <a:pt x="192" y="32"/>
                    <a:pt x="192" y="70"/>
                  </a:cubicBezTo>
                  <a:cubicBezTo>
                    <a:pt x="192" y="80"/>
                    <a:pt x="186" y="130"/>
                    <a:pt x="164" y="164"/>
                  </a:cubicBezTo>
                  <a:cubicBezTo>
                    <a:pt x="146" y="194"/>
                    <a:pt x="116" y="210"/>
                    <a:pt x="90" y="210"/>
                  </a:cubicBezTo>
                </a:path>
              </a:pathLst>
            </a:custGeom>
            <a:solidFill>
              <a:srgbClr val="000000"/>
            </a:solidFill>
            <a:ln w="12600">
              <a:noFill/>
            </a:ln>
          </p:spPr>
        </p:sp>
      </p:grpSp>
      <p:grpSp>
        <p:nvGrpSpPr>
          <p:cNvPr id="1043" name="Group 39"/>
          <p:cNvGrpSpPr/>
          <p:nvPr/>
        </p:nvGrpSpPr>
        <p:grpSpPr>
          <a:xfrm>
            <a:off x="8795018" y="2525241"/>
            <a:ext cx="436257" cy="258619"/>
            <a:chOff x="7272000" y="2088000"/>
            <a:chExt cx="360720" cy="213840"/>
          </a:xfrm>
        </p:grpSpPr>
        <p:sp>
          <p:nvSpPr>
            <p:cNvPr id="1044" name="Freeform 40"/>
            <p:cNvSpPr/>
            <p:nvPr/>
          </p:nvSpPr>
          <p:spPr>
            <a:xfrm>
              <a:off x="7272000" y="2091960"/>
              <a:ext cx="361080" cy="207000"/>
            </a:xfrm>
            <a:custGeom>
              <a:avLst/>
              <a:gdLst/>
              <a:ahLst/>
              <a:cxnLst/>
              <a:rect l="0" t="0" r="r" b="b"/>
              <a:pathLst>
                <a:path w="1003" h="575">
                  <a:moveTo>
                    <a:pt x="501" y="574"/>
                  </a:moveTo>
                  <a:lnTo>
                    <a:pt x="0" y="574"/>
                  </a:lnTo>
                  <a:lnTo>
                    <a:pt x="0" y="0"/>
                  </a:lnTo>
                  <a:lnTo>
                    <a:pt x="1002" y="0"/>
                  </a:lnTo>
                  <a:lnTo>
                    <a:pt x="1002" y="574"/>
                  </a:lnTo>
                  <a:lnTo>
                    <a:pt x="501" y="574"/>
                  </a:lnTo>
                </a:path>
              </a:pathLst>
            </a:custGeom>
            <a:solidFill>
              <a:srgbClr val="FFFFFF"/>
            </a:solidFill>
            <a:ln w="12600">
              <a:noFill/>
            </a:ln>
          </p:spPr>
        </p:sp>
        <p:sp>
          <p:nvSpPr>
            <p:cNvPr id="1045" name="Freeform 41"/>
            <p:cNvSpPr/>
            <p:nvPr/>
          </p:nvSpPr>
          <p:spPr>
            <a:xfrm>
              <a:off x="7275960" y="2088000"/>
              <a:ext cx="210960" cy="161640"/>
            </a:xfrm>
            <a:custGeom>
              <a:avLst/>
              <a:gdLst/>
              <a:ahLst/>
              <a:cxnLst/>
              <a:rect l="0" t="0" r="r" b="b"/>
              <a:pathLst>
                <a:path w="586" h="449">
                  <a:moveTo>
                    <a:pt x="585" y="70"/>
                  </a:moveTo>
                  <a:cubicBezTo>
                    <a:pt x="585" y="25"/>
                    <a:pt x="568" y="0"/>
                    <a:pt x="546" y="0"/>
                  </a:cubicBezTo>
                  <a:cubicBezTo>
                    <a:pt x="521" y="0"/>
                    <a:pt x="495" y="22"/>
                    <a:pt x="495" y="48"/>
                  </a:cubicBezTo>
                  <a:cubicBezTo>
                    <a:pt x="495" y="56"/>
                    <a:pt x="498" y="67"/>
                    <a:pt x="509" y="76"/>
                  </a:cubicBezTo>
                  <a:cubicBezTo>
                    <a:pt x="526" y="92"/>
                    <a:pt x="543" y="118"/>
                    <a:pt x="543" y="160"/>
                  </a:cubicBezTo>
                  <a:cubicBezTo>
                    <a:pt x="543" y="199"/>
                    <a:pt x="526" y="255"/>
                    <a:pt x="495" y="303"/>
                  </a:cubicBezTo>
                  <a:cubicBezTo>
                    <a:pt x="465" y="345"/>
                    <a:pt x="428" y="378"/>
                    <a:pt x="381" y="378"/>
                  </a:cubicBezTo>
                  <a:cubicBezTo>
                    <a:pt x="325" y="378"/>
                    <a:pt x="294" y="342"/>
                    <a:pt x="285" y="289"/>
                  </a:cubicBezTo>
                  <a:cubicBezTo>
                    <a:pt x="297" y="263"/>
                    <a:pt x="319" y="199"/>
                    <a:pt x="319" y="171"/>
                  </a:cubicBezTo>
                  <a:cubicBezTo>
                    <a:pt x="319" y="160"/>
                    <a:pt x="313" y="149"/>
                    <a:pt x="302" y="149"/>
                  </a:cubicBezTo>
                  <a:cubicBezTo>
                    <a:pt x="294" y="149"/>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1"/>
                    <a:pt x="255" y="345"/>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1046" name="Freeform 42"/>
            <p:cNvSpPr/>
            <p:nvPr/>
          </p:nvSpPr>
          <p:spPr>
            <a:xfrm>
              <a:off x="7507800" y="2188800"/>
              <a:ext cx="117360" cy="113400"/>
            </a:xfrm>
            <a:custGeom>
              <a:avLst/>
              <a:gdLst/>
              <a:ahLst/>
              <a:cxnLst/>
              <a:rect l="0" t="0" r="r" b="b"/>
              <a:pathLst>
                <a:path w="326" h="315">
                  <a:moveTo>
                    <a:pt x="325" y="120"/>
                  </a:moveTo>
                  <a:cubicBezTo>
                    <a:pt x="325" y="45"/>
                    <a:pt x="269" y="0"/>
                    <a:pt x="199" y="0"/>
                  </a:cubicBezTo>
                  <a:cubicBezTo>
                    <a:pt x="98" y="0"/>
                    <a:pt x="0" y="98"/>
                    <a:pt x="0" y="193"/>
                  </a:cubicBezTo>
                  <a:cubicBezTo>
                    <a:pt x="0" y="261"/>
                    <a:pt x="50" y="314"/>
                    <a:pt x="126" y="314"/>
                  </a:cubicBezTo>
                  <a:cubicBezTo>
                    <a:pt x="227" y="314"/>
                    <a:pt x="325" y="221"/>
                    <a:pt x="325" y="120"/>
                  </a:cubicBezTo>
                  <a:moveTo>
                    <a:pt x="126" y="294"/>
                  </a:moveTo>
                  <a:cubicBezTo>
                    <a:pt x="92" y="294"/>
                    <a:pt x="59" y="272"/>
                    <a:pt x="59" y="216"/>
                  </a:cubicBezTo>
                  <a:cubicBezTo>
                    <a:pt x="59" y="188"/>
                    <a:pt x="70" y="120"/>
                    <a:pt x="98" y="81"/>
                  </a:cubicBezTo>
                  <a:cubicBezTo>
                    <a:pt x="129" y="36"/>
                    <a:pt x="168" y="20"/>
                    <a:pt x="199" y="20"/>
                  </a:cubicBezTo>
                  <a:cubicBezTo>
                    <a:pt x="238" y="20"/>
                    <a:pt x="269" y="45"/>
                    <a:pt x="269" y="98"/>
                  </a:cubicBezTo>
                  <a:cubicBezTo>
                    <a:pt x="269" y="112"/>
                    <a:pt x="260" y="182"/>
                    <a:pt x="230" y="230"/>
                  </a:cubicBezTo>
                  <a:cubicBezTo>
                    <a:pt x="204" y="272"/>
                    <a:pt x="162" y="294"/>
                    <a:pt x="126" y="294"/>
                  </a:cubicBezTo>
                </a:path>
              </a:pathLst>
            </a:custGeom>
            <a:solidFill>
              <a:srgbClr val="000000"/>
            </a:solidFill>
            <a:ln w="12600">
              <a:noFill/>
            </a:ln>
          </p:spPr>
        </p:sp>
      </p:grpSp>
    </p:spTree>
  </p:cSld>
  <p:clrMapOvr>
    <a:masterClrMapping/>
  </p:clrMapOvr>
  <mc:AlternateContent xmlns:mc="http://schemas.openxmlformats.org/markup-compatibility/2006" xmlns:p14="http://schemas.microsoft.com/office/powerpoint/2010/main">
    <mc:Choice Requires="p14">
      <p:transition spd="slow" p14:dur="2000" advTm="2468"/>
    </mc:Choice>
    <mc:Fallback xmlns="">
      <p:transition spd="slow" advTm="246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pic>
        <p:nvPicPr>
          <p:cNvPr id="1048" name="Picture 1047"/>
          <p:cNvPicPr/>
          <p:nvPr/>
        </p:nvPicPr>
        <p:blipFill>
          <a:blip r:embed="rId3"/>
          <a:stretch/>
        </p:blipFill>
        <p:spPr>
          <a:xfrm>
            <a:off x="346781" y="276906"/>
            <a:ext cx="1306159" cy="835942"/>
          </a:xfrm>
          <a:prstGeom prst="rect">
            <a:avLst/>
          </a:prstGeom>
          <a:ln>
            <a:noFill/>
          </a:ln>
        </p:spPr>
      </p:pic>
      <p:sp>
        <p:nvSpPr>
          <p:cNvPr id="1049" name="TextShape 2"/>
          <p:cNvSpPr txBox="1"/>
          <p:nvPr/>
        </p:nvSpPr>
        <p:spPr>
          <a:xfrm>
            <a:off x="392061" y="1741546"/>
            <a:ext cx="5622595" cy="630949"/>
          </a:xfrm>
          <a:prstGeom prst="rect">
            <a:avLst/>
          </a:prstGeom>
          <a:noFill/>
          <a:ln>
            <a:noFill/>
          </a:ln>
        </p:spPr>
        <p:txBody>
          <a:bodyPr wrap="square" lIns="108847" tIns="54423" rIns="108847" bIns="54423">
            <a:spAutoFit/>
          </a:bodyPr>
          <a:lstStyle/>
          <a:p>
            <a:pPr defTabSz="1105875">
              <a:defRPr/>
            </a:pPr>
            <a:r>
              <a:rPr lang="en-CA" sz="3386" spc="-1" dirty="0">
                <a:solidFill>
                  <a:prstClr val="black"/>
                </a:solidFill>
                <a:latin typeface="Arial"/>
                <a:ea typeface="DejaVu Sans"/>
                <a:cs typeface="DejaVu Sans"/>
              </a:rPr>
              <a:t>Layered BSDF Evaluation</a:t>
            </a:r>
          </a:p>
        </p:txBody>
      </p:sp>
      <p:sp>
        <p:nvSpPr>
          <p:cNvPr id="1050" name="TextShape 3"/>
          <p:cNvSpPr txBox="1"/>
          <p:nvPr/>
        </p:nvSpPr>
        <p:spPr>
          <a:xfrm>
            <a:off x="396415" y="3828788"/>
            <a:ext cx="5263821" cy="1450019"/>
          </a:xfrm>
          <a:prstGeom prst="rect">
            <a:avLst/>
          </a:prstGeom>
          <a:noFill/>
          <a:ln>
            <a:noFill/>
          </a:ln>
        </p:spPr>
        <p:txBody>
          <a:bodyPr lIns="108847" tIns="54423" rIns="108847" bIns="54423">
            <a:spAutoFit/>
          </a:bodyPr>
          <a:lstStyle/>
          <a:p>
            <a:pPr marL="261230" indent="-261230" defTabSz="1105875">
              <a:buClr>
                <a:srgbClr val="000000"/>
              </a:buClr>
              <a:buSzPct val="45000"/>
              <a:buFont typeface="Wingdings" charset="2"/>
              <a:buChar char=""/>
              <a:defRPr/>
            </a:pPr>
            <a:r>
              <a:rPr lang="en-CA" sz="2177" spc="-1" dirty="0">
                <a:solidFill>
                  <a:prstClr val="black"/>
                </a:solidFill>
                <a:latin typeface="Arial"/>
                <a:ea typeface="DejaVu Sans"/>
                <a:cs typeface="DejaVu Sans"/>
              </a:rPr>
              <a:t>Trace a path until it leaves the material</a:t>
            </a:r>
          </a:p>
          <a:p>
            <a:pPr marL="261230" indent="-261230" defTabSz="1105875">
              <a:buClr>
                <a:srgbClr val="000000"/>
              </a:buClr>
              <a:buSzPct val="45000"/>
              <a:buFont typeface="Wingdings" charset="2"/>
              <a:buChar char=""/>
              <a:defRPr/>
            </a:pPr>
            <a:r>
              <a:rPr lang="en-CA" sz="2177" u="sng" spc="-1" dirty="0">
                <a:solidFill>
                  <a:prstClr val="black"/>
                </a:solidFill>
                <a:latin typeface="Arial"/>
                <a:ea typeface="DejaVu Sans"/>
                <a:cs typeface="DejaVu Sans"/>
              </a:rPr>
              <a:t>Connect vertices to </a:t>
            </a:r>
            <a:r>
              <a:rPr lang="en-CA" sz="2177" u="sng" spc="-1" dirty="0" err="1">
                <a:solidFill>
                  <a:prstClr val="black"/>
                </a:solidFill>
                <a:latin typeface="Arial"/>
                <a:ea typeface="DejaVu Sans"/>
                <a:cs typeface="DejaVu Sans"/>
              </a:rPr>
              <a:t>subpath</a:t>
            </a:r>
            <a:r>
              <a:rPr lang="en-CA" sz="2177" u="sng" spc="-1" dirty="0">
                <a:solidFill>
                  <a:prstClr val="black"/>
                </a:solidFill>
                <a:latin typeface="Arial"/>
                <a:ea typeface="DejaVu Sans"/>
                <a:cs typeface="DejaVu Sans"/>
              </a:rPr>
              <a:t> starting at                 .        using NEE</a:t>
            </a:r>
            <a:endParaRPr lang="en-CA" sz="2177" spc="-1" dirty="0">
              <a:solidFill>
                <a:prstClr val="black"/>
              </a:solidFill>
              <a:latin typeface="Arial"/>
              <a:ea typeface="DejaVu Sans"/>
              <a:cs typeface="DejaVu Sans"/>
            </a:endParaRPr>
          </a:p>
          <a:p>
            <a:pPr marL="261230" indent="-261230" defTabSz="1105875">
              <a:buClr>
                <a:srgbClr val="000000"/>
              </a:buClr>
              <a:buSzPct val="45000"/>
              <a:buFont typeface="Wingdings" charset="2"/>
              <a:buChar char=""/>
              <a:defRPr/>
            </a:pPr>
            <a:endParaRPr lang="en-CA" sz="2177" spc="-1" dirty="0">
              <a:solidFill>
                <a:prstClr val="black"/>
              </a:solidFill>
              <a:latin typeface="Arial"/>
              <a:ea typeface="DejaVu Sans"/>
              <a:cs typeface="DejaVu Sans"/>
            </a:endParaRPr>
          </a:p>
        </p:txBody>
      </p:sp>
      <p:grpSp>
        <p:nvGrpSpPr>
          <p:cNvPr id="1051" name="Group 4"/>
          <p:cNvGrpSpPr/>
          <p:nvPr/>
        </p:nvGrpSpPr>
        <p:grpSpPr>
          <a:xfrm>
            <a:off x="6316364" y="2525241"/>
            <a:ext cx="388800" cy="258619"/>
            <a:chOff x="5222520" y="2088000"/>
            <a:chExt cx="321480" cy="213840"/>
          </a:xfrm>
        </p:grpSpPr>
        <p:sp>
          <p:nvSpPr>
            <p:cNvPr id="1052" name="Freeform 5"/>
            <p:cNvSpPr/>
            <p:nvPr/>
          </p:nvSpPr>
          <p:spPr>
            <a:xfrm>
              <a:off x="5222520" y="2091960"/>
              <a:ext cx="321840" cy="207000"/>
            </a:xfrm>
            <a:custGeom>
              <a:avLst/>
              <a:gdLst/>
              <a:ahLst/>
              <a:cxnLst/>
              <a:rect l="0" t="0" r="r" b="b"/>
              <a:pathLst>
                <a:path w="894" h="575">
                  <a:moveTo>
                    <a:pt x="448" y="574"/>
                  </a:moveTo>
                  <a:lnTo>
                    <a:pt x="0" y="574"/>
                  </a:lnTo>
                  <a:lnTo>
                    <a:pt x="0" y="0"/>
                  </a:lnTo>
                  <a:lnTo>
                    <a:pt x="893" y="0"/>
                  </a:lnTo>
                  <a:lnTo>
                    <a:pt x="893" y="574"/>
                  </a:lnTo>
                  <a:lnTo>
                    <a:pt x="448" y="574"/>
                  </a:lnTo>
                </a:path>
              </a:pathLst>
            </a:custGeom>
            <a:solidFill>
              <a:srgbClr val="FFFFFF"/>
            </a:solidFill>
            <a:ln w="12600">
              <a:noFill/>
            </a:ln>
          </p:spPr>
        </p:sp>
        <p:sp>
          <p:nvSpPr>
            <p:cNvPr id="1053" name="Freeform 6"/>
            <p:cNvSpPr/>
            <p:nvPr/>
          </p:nvSpPr>
          <p:spPr>
            <a:xfrm>
              <a:off x="5226480" y="2088000"/>
              <a:ext cx="210960" cy="161640"/>
            </a:xfrm>
            <a:custGeom>
              <a:avLst/>
              <a:gdLst/>
              <a:ahLst/>
              <a:cxnLst/>
              <a:rect l="0" t="0" r="r" b="b"/>
              <a:pathLst>
                <a:path w="586" h="449">
                  <a:moveTo>
                    <a:pt x="585" y="70"/>
                  </a:moveTo>
                  <a:cubicBezTo>
                    <a:pt x="585" y="25"/>
                    <a:pt x="568" y="0"/>
                    <a:pt x="546" y="0"/>
                  </a:cubicBezTo>
                  <a:cubicBezTo>
                    <a:pt x="521" y="0"/>
                    <a:pt x="495" y="22"/>
                    <a:pt x="495" y="48"/>
                  </a:cubicBezTo>
                  <a:cubicBezTo>
                    <a:pt x="495" y="56"/>
                    <a:pt x="498" y="67"/>
                    <a:pt x="509" y="76"/>
                  </a:cubicBezTo>
                  <a:cubicBezTo>
                    <a:pt x="526" y="92"/>
                    <a:pt x="543" y="118"/>
                    <a:pt x="543" y="160"/>
                  </a:cubicBezTo>
                  <a:cubicBezTo>
                    <a:pt x="543" y="199"/>
                    <a:pt x="526" y="255"/>
                    <a:pt x="495" y="303"/>
                  </a:cubicBezTo>
                  <a:cubicBezTo>
                    <a:pt x="465" y="345"/>
                    <a:pt x="428" y="378"/>
                    <a:pt x="381" y="378"/>
                  </a:cubicBezTo>
                  <a:cubicBezTo>
                    <a:pt x="325" y="378"/>
                    <a:pt x="294" y="342"/>
                    <a:pt x="286" y="289"/>
                  </a:cubicBezTo>
                  <a:cubicBezTo>
                    <a:pt x="297" y="263"/>
                    <a:pt x="319" y="199"/>
                    <a:pt x="319" y="171"/>
                  </a:cubicBezTo>
                  <a:cubicBezTo>
                    <a:pt x="319" y="160"/>
                    <a:pt x="314" y="149"/>
                    <a:pt x="302" y="149"/>
                  </a:cubicBezTo>
                  <a:cubicBezTo>
                    <a:pt x="294" y="149"/>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1"/>
                    <a:pt x="255" y="345"/>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1054" name="Freeform 7"/>
            <p:cNvSpPr/>
            <p:nvPr/>
          </p:nvSpPr>
          <p:spPr>
            <a:xfrm>
              <a:off x="5454360" y="213336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7"/>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9"/>
                    <a:pt x="120" y="342"/>
                    <a:pt x="129" y="322"/>
                  </a:cubicBezTo>
                  <a:cubicBezTo>
                    <a:pt x="134" y="305"/>
                    <a:pt x="160" y="244"/>
                    <a:pt x="162" y="235"/>
                  </a:cubicBezTo>
                  <a:cubicBezTo>
                    <a:pt x="165" y="227"/>
                    <a:pt x="168" y="219"/>
                    <a:pt x="168" y="213"/>
                  </a:cubicBezTo>
                  <a:cubicBezTo>
                    <a:pt x="168" y="179"/>
                    <a:pt x="140" y="154"/>
                    <a:pt x="101" y="154"/>
                  </a:cubicBezTo>
                  <a:cubicBezTo>
                    <a:pt x="31" y="154"/>
                    <a:pt x="0" y="249"/>
                    <a:pt x="0" y="261"/>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000000"/>
            </a:solidFill>
            <a:ln w="12600">
              <a:noFill/>
            </a:ln>
          </p:spPr>
        </p:sp>
      </p:grpSp>
      <p:grpSp>
        <p:nvGrpSpPr>
          <p:cNvPr id="1055" name="Group 8"/>
          <p:cNvGrpSpPr/>
          <p:nvPr/>
        </p:nvGrpSpPr>
        <p:grpSpPr>
          <a:xfrm>
            <a:off x="497861" y="2489539"/>
            <a:ext cx="5132334" cy="990939"/>
            <a:chOff x="411480" y="2058480"/>
            <a:chExt cx="4243680" cy="819360"/>
          </a:xfrm>
        </p:grpSpPr>
        <p:sp>
          <p:nvSpPr>
            <p:cNvPr id="1056" name="Freeform 9"/>
            <p:cNvSpPr/>
            <p:nvPr/>
          </p:nvSpPr>
          <p:spPr>
            <a:xfrm>
              <a:off x="411480" y="2058480"/>
              <a:ext cx="4244040" cy="806760"/>
            </a:xfrm>
            <a:custGeom>
              <a:avLst/>
              <a:gdLst/>
              <a:ahLst/>
              <a:cxnLst/>
              <a:rect l="0" t="0" r="r" b="b"/>
              <a:pathLst>
                <a:path w="11789" h="2241">
                  <a:moveTo>
                    <a:pt x="5894" y="2240"/>
                  </a:moveTo>
                  <a:lnTo>
                    <a:pt x="0" y="2240"/>
                  </a:lnTo>
                  <a:lnTo>
                    <a:pt x="0" y="0"/>
                  </a:lnTo>
                  <a:lnTo>
                    <a:pt x="11788" y="0"/>
                  </a:lnTo>
                  <a:lnTo>
                    <a:pt x="11788" y="2240"/>
                  </a:lnTo>
                  <a:lnTo>
                    <a:pt x="5894" y="2240"/>
                  </a:lnTo>
                </a:path>
              </a:pathLst>
            </a:custGeom>
            <a:solidFill>
              <a:srgbClr val="FFFFFF"/>
            </a:solidFill>
            <a:ln w="12600">
              <a:noFill/>
            </a:ln>
          </p:spPr>
        </p:sp>
        <p:sp>
          <p:nvSpPr>
            <p:cNvPr id="1057" name="Freeform 10"/>
            <p:cNvSpPr/>
            <p:nvPr/>
          </p:nvSpPr>
          <p:spPr>
            <a:xfrm>
              <a:off x="430560" y="2291400"/>
              <a:ext cx="177840" cy="324000"/>
            </a:xfrm>
            <a:custGeom>
              <a:avLst/>
              <a:gdLst/>
              <a:ahLst/>
              <a:cxnLst/>
              <a:rect l="0" t="0" r="r" b="b"/>
              <a:pathLst>
                <a:path w="494" h="900">
                  <a:moveTo>
                    <a:pt x="311" y="302"/>
                  </a:moveTo>
                  <a:lnTo>
                    <a:pt x="395" y="302"/>
                  </a:lnTo>
                  <a:cubicBezTo>
                    <a:pt x="414" y="302"/>
                    <a:pt x="426" y="302"/>
                    <a:pt x="426" y="280"/>
                  </a:cubicBezTo>
                  <a:cubicBezTo>
                    <a:pt x="426" y="272"/>
                    <a:pt x="414" y="272"/>
                    <a:pt x="398" y="272"/>
                  </a:cubicBezTo>
                  <a:lnTo>
                    <a:pt x="316" y="272"/>
                  </a:lnTo>
                  <a:lnTo>
                    <a:pt x="339" y="157"/>
                  </a:lnTo>
                  <a:cubicBezTo>
                    <a:pt x="342" y="137"/>
                    <a:pt x="356" y="67"/>
                    <a:pt x="361" y="56"/>
                  </a:cubicBezTo>
                  <a:cubicBezTo>
                    <a:pt x="370" y="36"/>
                    <a:pt x="386" y="22"/>
                    <a:pt x="409" y="22"/>
                  </a:cubicBezTo>
                  <a:cubicBezTo>
                    <a:pt x="412" y="22"/>
                    <a:pt x="437" y="22"/>
                    <a:pt x="456" y="39"/>
                  </a:cubicBezTo>
                  <a:cubicBezTo>
                    <a:pt x="412" y="45"/>
                    <a:pt x="403" y="78"/>
                    <a:pt x="403" y="92"/>
                  </a:cubicBezTo>
                  <a:cubicBezTo>
                    <a:pt x="403" y="115"/>
                    <a:pt x="420" y="126"/>
                    <a:pt x="440" y="126"/>
                  </a:cubicBezTo>
                  <a:cubicBezTo>
                    <a:pt x="465" y="126"/>
                    <a:pt x="493" y="106"/>
                    <a:pt x="493" y="67"/>
                  </a:cubicBezTo>
                  <a:cubicBezTo>
                    <a:pt x="493" y="22"/>
                    <a:pt x="448" y="0"/>
                    <a:pt x="409" y="0"/>
                  </a:cubicBezTo>
                  <a:cubicBezTo>
                    <a:pt x="375" y="0"/>
                    <a:pt x="311" y="17"/>
                    <a:pt x="283" y="115"/>
                  </a:cubicBezTo>
                  <a:cubicBezTo>
                    <a:pt x="277" y="137"/>
                    <a:pt x="274" y="146"/>
                    <a:pt x="249" y="272"/>
                  </a:cubicBezTo>
                  <a:lnTo>
                    <a:pt x="182" y="272"/>
                  </a:lnTo>
                  <a:cubicBezTo>
                    <a:pt x="162" y="272"/>
                    <a:pt x="151" y="272"/>
                    <a:pt x="151" y="288"/>
                  </a:cubicBezTo>
                  <a:cubicBezTo>
                    <a:pt x="151" y="302"/>
                    <a:pt x="160" y="302"/>
                    <a:pt x="179" y="302"/>
                  </a:cubicBezTo>
                  <a:lnTo>
                    <a:pt x="244" y="302"/>
                  </a:lnTo>
                  <a:lnTo>
                    <a:pt x="171" y="691"/>
                  </a:lnTo>
                  <a:cubicBezTo>
                    <a:pt x="151" y="787"/>
                    <a:pt x="134" y="876"/>
                    <a:pt x="84" y="876"/>
                  </a:cubicBezTo>
                  <a:cubicBezTo>
                    <a:pt x="81" y="876"/>
                    <a:pt x="56" y="876"/>
                    <a:pt x="36" y="859"/>
                  </a:cubicBezTo>
                  <a:cubicBezTo>
                    <a:pt x="81" y="857"/>
                    <a:pt x="92" y="820"/>
                    <a:pt x="92" y="806"/>
                  </a:cubicBezTo>
                  <a:cubicBezTo>
                    <a:pt x="92" y="784"/>
                    <a:pt x="73" y="770"/>
                    <a:pt x="53" y="770"/>
                  </a:cubicBezTo>
                  <a:cubicBezTo>
                    <a:pt x="28" y="770"/>
                    <a:pt x="0" y="792"/>
                    <a:pt x="0" y="831"/>
                  </a:cubicBezTo>
                  <a:cubicBezTo>
                    <a:pt x="0" y="873"/>
                    <a:pt x="45" y="899"/>
                    <a:pt x="84" y="899"/>
                  </a:cubicBezTo>
                  <a:cubicBezTo>
                    <a:pt x="137" y="899"/>
                    <a:pt x="179" y="840"/>
                    <a:pt x="196" y="803"/>
                  </a:cubicBezTo>
                  <a:cubicBezTo>
                    <a:pt x="227" y="739"/>
                    <a:pt x="249" y="621"/>
                    <a:pt x="252" y="613"/>
                  </a:cubicBezTo>
                  <a:lnTo>
                    <a:pt x="311" y="302"/>
                  </a:lnTo>
                </a:path>
              </a:pathLst>
            </a:custGeom>
            <a:solidFill>
              <a:srgbClr val="000000"/>
            </a:solidFill>
            <a:ln w="12600">
              <a:noFill/>
            </a:ln>
          </p:spPr>
        </p:sp>
        <p:sp>
          <p:nvSpPr>
            <p:cNvPr id="1058" name="Freeform 11"/>
            <p:cNvSpPr/>
            <p:nvPr/>
          </p:nvSpPr>
          <p:spPr>
            <a:xfrm>
              <a:off x="603000" y="2484720"/>
              <a:ext cx="100080" cy="113400"/>
            </a:xfrm>
            <a:custGeom>
              <a:avLst/>
              <a:gdLst/>
              <a:ahLst/>
              <a:cxnLst/>
              <a:rect l="0" t="0" r="r" b="b"/>
              <a:pathLst>
                <a:path w="278" h="315">
                  <a:moveTo>
                    <a:pt x="249" y="45"/>
                  </a:moveTo>
                  <a:cubicBezTo>
                    <a:pt x="232" y="50"/>
                    <a:pt x="221" y="64"/>
                    <a:pt x="221" y="78"/>
                  </a:cubicBezTo>
                  <a:cubicBezTo>
                    <a:pt x="221" y="95"/>
                    <a:pt x="235" y="101"/>
                    <a:pt x="244" y="101"/>
                  </a:cubicBezTo>
                  <a:cubicBezTo>
                    <a:pt x="252" y="101"/>
                    <a:pt x="277" y="95"/>
                    <a:pt x="277" y="62"/>
                  </a:cubicBezTo>
                  <a:cubicBezTo>
                    <a:pt x="277" y="14"/>
                    <a:pt x="227" y="0"/>
                    <a:pt x="185" y="0"/>
                  </a:cubicBezTo>
                  <a:cubicBezTo>
                    <a:pt x="76" y="0"/>
                    <a:pt x="56" y="81"/>
                    <a:pt x="56" y="101"/>
                  </a:cubicBezTo>
                  <a:cubicBezTo>
                    <a:pt x="56" y="126"/>
                    <a:pt x="73" y="143"/>
                    <a:pt x="81" y="151"/>
                  </a:cubicBezTo>
                  <a:cubicBezTo>
                    <a:pt x="101" y="165"/>
                    <a:pt x="112" y="168"/>
                    <a:pt x="160" y="176"/>
                  </a:cubicBezTo>
                  <a:cubicBezTo>
                    <a:pt x="174" y="179"/>
                    <a:pt x="218" y="188"/>
                    <a:pt x="218" y="224"/>
                  </a:cubicBezTo>
                  <a:cubicBezTo>
                    <a:pt x="218" y="235"/>
                    <a:pt x="213" y="260"/>
                    <a:pt x="182" y="280"/>
                  </a:cubicBezTo>
                  <a:cubicBezTo>
                    <a:pt x="154" y="294"/>
                    <a:pt x="120" y="294"/>
                    <a:pt x="112" y="294"/>
                  </a:cubicBezTo>
                  <a:cubicBezTo>
                    <a:pt x="84" y="294"/>
                    <a:pt x="45" y="288"/>
                    <a:pt x="28" y="266"/>
                  </a:cubicBezTo>
                  <a:cubicBezTo>
                    <a:pt x="53" y="263"/>
                    <a:pt x="67" y="244"/>
                    <a:pt x="67" y="224"/>
                  </a:cubicBezTo>
                  <a:cubicBezTo>
                    <a:pt x="67" y="207"/>
                    <a:pt x="56" y="199"/>
                    <a:pt x="39" y="199"/>
                  </a:cubicBezTo>
                  <a:cubicBezTo>
                    <a:pt x="20" y="199"/>
                    <a:pt x="0" y="216"/>
                    <a:pt x="0" y="246"/>
                  </a:cubicBezTo>
                  <a:cubicBezTo>
                    <a:pt x="0" y="288"/>
                    <a:pt x="45" y="314"/>
                    <a:pt x="112" y="314"/>
                  </a:cubicBezTo>
                  <a:cubicBezTo>
                    <a:pt x="241" y="314"/>
                    <a:pt x="263" y="227"/>
                    <a:pt x="263" y="199"/>
                  </a:cubicBezTo>
                  <a:cubicBezTo>
                    <a:pt x="263" y="134"/>
                    <a:pt x="193" y="123"/>
                    <a:pt x="168" y="118"/>
                  </a:cubicBezTo>
                  <a:cubicBezTo>
                    <a:pt x="162" y="115"/>
                    <a:pt x="143" y="112"/>
                    <a:pt x="140" y="112"/>
                  </a:cubicBezTo>
                  <a:cubicBezTo>
                    <a:pt x="115" y="106"/>
                    <a:pt x="101" y="92"/>
                    <a:pt x="101" y="78"/>
                  </a:cubicBezTo>
                  <a:cubicBezTo>
                    <a:pt x="101" y="62"/>
                    <a:pt x="115" y="42"/>
                    <a:pt x="129" y="34"/>
                  </a:cubicBezTo>
                  <a:cubicBezTo>
                    <a:pt x="148" y="20"/>
                    <a:pt x="174" y="20"/>
                    <a:pt x="185" y="20"/>
                  </a:cubicBezTo>
                  <a:cubicBezTo>
                    <a:pt x="199" y="20"/>
                    <a:pt x="235" y="22"/>
                    <a:pt x="249" y="45"/>
                  </a:cubicBezTo>
                </a:path>
              </a:pathLst>
            </a:custGeom>
            <a:solidFill>
              <a:srgbClr val="000000"/>
            </a:solidFill>
            <a:ln w="12600">
              <a:noFill/>
            </a:ln>
          </p:spPr>
        </p:sp>
        <p:sp>
          <p:nvSpPr>
            <p:cNvPr id="1059" name="Freeform 12"/>
            <p:cNvSpPr/>
            <p:nvPr/>
          </p:nvSpPr>
          <p:spPr>
            <a:xfrm>
              <a:off x="771480" y="227520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1060" name="Freeform 13"/>
            <p:cNvSpPr/>
            <p:nvPr/>
          </p:nvSpPr>
          <p:spPr>
            <a:xfrm>
              <a:off x="878040" y="238392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1061" name="Freeform 14"/>
            <p:cNvSpPr/>
            <p:nvPr/>
          </p:nvSpPr>
          <p:spPr>
            <a:xfrm>
              <a:off x="1105920" y="242928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6"/>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8"/>
                    <a:pt x="120" y="342"/>
                    <a:pt x="129" y="322"/>
                  </a:cubicBezTo>
                  <a:cubicBezTo>
                    <a:pt x="134" y="305"/>
                    <a:pt x="160" y="244"/>
                    <a:pt x="162" y="235"/>
                  </a:cubicBezTo>
                  <a:cubicBezTo>
                    <a:pt x="165" y="227"/>
                    <a:pt x="168" y="218"/>
                    <a:pt x="168" y="213"/>
                  </a:cubicBezTo>
                  <a:cubicBezTo>
                    <a:pt x="168" y="179"/>
                    <a:pt x="140" y="154"/>
                    <a:pt x="101" y="154"/>
                  </a:cubicBezTo>
                  <a:cubicBezTo>
                    <a:pt x="31" y="154"/>
                    <a:pt x="0" y="249"/>
                    <a:pt x="0" y="260"/>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000000"/>
            </a:solidFill>
            <a:ln w="12600">
              <a:noFill/>
            </a:ln>
          </p:spPr>
        </p:sp>
        <p:sp>
          <p:nvSpPr>
            <p:cNvPr id="1062" name="Freeform 15"/>
            <p:cNvSpPr/>
            <p:nvPr/>
          </p:nvSpPr>
          <p:spPr>
            <a:xfrm>
              <a:off x="1243080" y="2503080"/>
              <a:ext cx="42840" cy="107280"/>
            </a:xfrm>
            <a:custGeom>
              <a:avLst/>
              <a:gdLst/>
              <a:ahLst/>
              <a:cxnLst/>
              <a:rect l="0" t="0" r="r" b="b"/>
              <a:pathLst>
                <a:path w="119" h="298">
                  <a:moveTo>
                    <a:pt x="118" y="104"/>
                  </a:moveTo>
                  <a:cubicBezTo>
                    <a:pt x="118" y="39"/>
                    <a:pt x="92" y="0"/>
                    <a:pt x="53" y="0"/>
                  </a:cubicBezTo>
                  <a:cubicBezTo>
                    <a:pt x="20" y="0"/>
                    <a:pt x="0" y="25"/>
                    <a:pt x="0" y="53"/>
                  </a:cubicBezTo>
                  <a:cubicBezTo>
                    <a:pt x="0" y="78"/>
                    <a:pt x="20" y="106"/>
                    <a:pt x="53" y="106"/>
                  </a:cubicBezTo>
                  <a:cubicBezTo>
                    <a:pt x="64" y="106"/>
                    <a:pt x="78" y="101"/>
                    <a:pt x="90" y="92"/>
                  </a:cubicBezTo>
                  <a:cubicBezTo>
                    <a:pt x="92" y="90"/>
                    <a:pt x="92" y="90"/>
                    <a:pt x="92" y="90"/>
                  </a:cubicBezTo>
                  <a:cubicBezTo>
                    <a:pt x="95" y="90"/>
                    <a:pt x="95" y="90"/>
                    <a:pt x="95" y="104"/>
                  </a:cubicBezTo>
                  <a:cubicBezTo>
                    <a:pt x="95" y="179"/>
                    <a:pt x="62" y="238"/>
                    <a:pt x="28" y="272"/>
                  </a:cubicBezTo>
                  <a:cubicBezTo>
                    <a:pt x="17" y="280"/>
                    <a:pt x="17" y="283"/>
                    <a:pt x="17" y="286"/>
                  </a:cubicBezTo>
                  <a:cubicBezTo>
                    <a:pt x="17" y="294"/>
                    <a:pt x="22" y="297"/>
                    <a:pt x="25" y="297"/>
                  </a:cubicBezTo>
                  <a:cubicBezTo>
                    <a:pt x="36" y="297"/>
                    <a:pt x="118" y="221"/>
                    <a:pt x="118" y="104"/>
                  </a:cubicBezTo>
                </a:path>
              </a:pathLst>
            </a:custGeom>
            <a:solidFill>
              <a:srgbClr val="000000"/>
            </a:solidFill>
            <a:ln w="12600">
              <a:noFill/>
            </a:ln>
          </p:spPr>
        </p:sp>
        <p:sp>
          <p:nvSpPr>
            <p:cNvPr id="1063" name="Freeform 16"/>
            <p:cNvSpPr/>
            <p:nvPr/>
          </p:nvSpPr>
          <p:spPr>
            <a:xfrm>
              <a:off x="1374120" y="238392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1064" name="Freeform 17"/>
            <p:cNvSpPr/>
            <p:nvPr/>
          </p:nvSpPr>
          <p:spPr>
            <a:xfrm>
              <a:off x="1605960" y="2484720"/>
              <a:ext cx="117360" cy="113400"/>
            </a:xfrm>
            <a:custGeom>
              <a:avLst/>
              <a:gdLst/>
              <a:ahLst/>
              <a:cxnLst/>
              <a:rect l="0" t="0" r="r" b="b"/>
              <a:pathLst>
                <a:path w="326" h="315">
                  <a:moveTo>
                    <a:pt x="325" y="120"/>
                  </a:moveTo>
                  <a:cubicBezTo>
                    <a:pt x="325" y="45"/>
                    <a:pt x="269" y="0"/>
                    <a:pt x="199" y="0"/>
                  </a:cubicBezTo>
                  <a:cubicBezTo>
                    <a:pt x="98" y="0"/>
                    <a:pt x="0" y="98"/>
                    <a:pt x="0" y="193"/>
                  </a:cubicBezTo>
                  <a:cubicBezTo>
                    <a:pt x="0" y="260"/>
                    <a:pt x="50" y="314"/>
                    <a:pt x="126" y="314"/>
                  </a:cubicBezTo>
                  <a:cubicBezTo>
                    <a:pt x="227" y="314"/>
                    <a:pt x="325" y="221"/>
                    <a:pt x="325" y="120"/>
                  </a:cubicBezTo>
                  <a:moveTo>
                    <a:pt x="126" y="294"/>
                  </a:moveTo>
                  <a:cubicBezTo>
                    <a:pt x="92" y="294"/>
                    <a:pt x="59" y="272"/>
                    <a:pt x="59" y="216"/>
                  </a:cubicBezTo>
                  <a:cubicBezTo>
                    <a:pt x="59" y="188"/>
                    <a:pt x="70" y="120"/>
                    <a:pt x="98" y="81"/>
                  </a:cubicBezTo>
                  <a:cubicBezTo>
                    <a:pt x="129" y="36"/>
                    <a:pt x="168" y="20"/>
                    <a:pt x="199" y="20"/>
                  </a:cubicBezTo>
                  <a:cubicBezTo>
                    <a:pt x="238" y="20"/>
                    <a:pt x="269" y="45"/>
                    <a:pt x="269" y="98"/>
                  </a:cubicBezTo>
                  <a:cubicBezTo>
                    <a:pt x="269" y="112"/>
                    <a:pt x="260" y="182"/>
                    <a:pt x="230" y="230"/>
                  </a:cubicBezTo>
                  <a:cubicBezTo>
                    <a:pt x="204" y="272"/>
                    <a:pt x="162" y="294"/>
                    <a:pt x="126" y="294"/>
                  </a:cubicBezTo>
                </a:path>
              </a:pathLst>
            </a:custGeom>
            <a:solidFill>
              <a:srgbClr val="000000"/>
            </a:solidFill>
            <a:ln w="12600">
              <a:noFill/>
            </a:ln>
          </p:spPr>
        </p:sp>
        <p:sp>
          <p:nvSpPr>
            <p:cNvPr id="1065" name="Freeform 18"/>
            <p:cNvSpPr/>
            <p:nvPr/>
          </p:nvSpPr>
          <p:spPr>
            <a:xfrm>
              <a:off x="1768320" y="227520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sp>
          <p:nvSpPr>
            <p:cNvPr id="1066" name="Freeform 19"/>
            <p:cNvSpPr/>
            <p:nvPr/>
          </p:nvSpPr>
          <p:spPr>
            <a:xfrm>
              <a:off x="2004120" y="2410200"/>
              <a:ext cx="237240" cy="83880"/>
            </a:xfrm>
            <a:custGeom>
              <a:avLst/>
              <a:gdLst/>
              <a:ahLst/>
              <a:cxnLst/>
              <a:rect l="0" t="0" r="r" b="b"/>
              <a:pathLst>
                <a:path w="659" h="233">
                  <a:moveTo>
                    <a:pt x="624" y="39"/>
                  </a:moveTo>
                  <a:cubicBezTo>
                    <a:pt x="638" y="39"/>
                    <a:pt x="658" y="39"/>
                    <a:pt x="658" y="20"/>
                  </a:cubicBezTo>
                  <a:cubicBezTo>
                    <a:pt x="658" y="0"/>
                    <a:pt x="638" y="0"/>
                    <a:pt x="624" y="0"/>
                  </a:cubicBezTo>
                  <a:lnTo>
                    <a:pt x="34" y="0"/>
                  </a:lnTo>
                  <a:cubicBezTo>
                    <a:pt x="20" y="0"/>
                    <a:pt x="0" y="0"/>
                    <a:pt x="0" y="20"/>
                  </a:cubicBezTo>
                  <a:cubicBezTo>
                    <a:pt x="0" y="39"/>
                    <a:pt x="20" y="39"/>
                    <a:pt x="34" y="39"/>
                  </a:cubicBezTo>
                  <a:lnTo>
                    <a:pt x="624" y="39"/>
                  </a:lnTo>
                  <a:moveTo>
                    <a:pt x="624" y="232"/>
                  </a:moveTo>
                  <a:cubicBezTo>
                    <a:pt x="638" y="232"/>
                    <a:pt x="658" y="232"/>
                    <a:pt x="658" y="213"/>
                  </a:cubicBezTo>
                  <a:cubicBezTo>
                    <a:pt x="658" y="193"/>
                    <a:pt x="638" y="193"/>
                    <a:pt x="624" y="193"/>
                  </a:cubicBezTo>
                  <a:lnTo>
                    <a:pt x="34" y="193"/>
                  </a:lnTo>
                  <a:cubicBezTo>
                    <a:pt x="20" y="193"/>
                    <a:pt x="0" y="193"/>
                    <a:pt x="0" y="213"/>
                  </a:cubicBezTo>
                  <a:cubicBezTo>
                    <a:pt x="0" y="232"/>
                    <a:pt x="20" y="232"/>
                    <a:pt x="34" y="232"/>
                  </a:cubicBezTo>
                  <a:lnTo>
                    <a:pt x="624" y="232"/>
                  </a:lnTo>
                </a:path>
              </a:pathLst>
            </a:custGeom>
            <a:solidFill>
              <a:srgbClr val="000000"/>
            </a:solidFill>
            <a:ln w="12600">
              <a:noFill/>
            </a:ln>
          </p:spPr>
        </p:sp>
        <p:sp>
          <p:nvSpPr>
            <p:cNvPr id="1067" name="Freeform 20"/>
            <p:cNvSpPr/>
            <p:nvPr/>
          </p:nvSpPr>
          <p:spPr>
            <a:xfrm>
              <a:off x="2378160" y="2058480"/>
              <a:ext cx="315720" cy="788400"/>
            </a:xfrm>
            <a:custGeom>
              <a:avLst/>
              <a:gdLst/>
              <a:ahLst/>
              <a:cxnLst/>
              <a:rect l="0" t="0" r="r" b="b"/>
              <a:pathLst>
                <a:path w="877" h="2190">
                  <a:moveTo>
                    <a:pt x="48" y="2144"/>
                  </a:moveTo>
                  <a:cubicBezTo>
                    <a:pt x="78" y="2142"/>
                    <a:pt x="95" y="2122"/>
                    <a:pt x="95" y="2097"/>
                  </a:cubicBezTo>
                  <a:cubicBezTo>
                    <a:pt x="95" y="2063"/>
                    <a:pt x="70" y="2049"/>
                    <a:pt x="48" y="2049"/>
                  </a:cubicBezTo>
                  <a:cubicBezTo>
                    <a:pt x="25" y="2049"/>
                    <a:pt x="0" y="2063"/>
                    <a:pt x="0" y="2097"/>
                  </a:cubicBezTo>
                  <a:cubicBezTo>
                    <a:pt x="0" y="2147"/>
                    <a:pt x="50" y="2189"/>
                    <a:pt x="109" y="2189"/>
                  </a:cubicBezTo>
                  <a:cubicBezTo>
                    <a:pt x="260" y="2189"/>
                    <a:pt x="316" y="1960"/>
                    <a:pt x="386" y="1674"/>
                  </a:cubicBezTo>
                  <a:cubicBezTo>
                    <a:pt x="462" y="1361"/>
                    <a:pt x="526" y="1047"/>
                    <a:pt x="580" y="731"/>
                  </a:cubicBezTo>
                  <a:cubicBezTo>
                    <a:pt x="616" y="521"/>
                    <a:pt x="652" y="325"/>
                    <a:pt x="686" y="196"/>
                  </a:cubicBezTo>
                  <a:cubicBezTo>
                    <a:pt x="697" y="148"/>
                    <a:pt x="731" y="22"/>
                    <a:pt x="770" y="22"/>
                  </a:cubicBezTo>
                  <a:cubicBezTo>
                    <a:pt x="801" y="22"/>
                    <a:pt x="826" y="39"/>
                    <a:pt x="829" y="45"/>
                  </a:cubicBezTo>
                  <a:cubicBezTo>
                    <a:pt x="798" y="48"/>
                    <a:pt x="781" y="67"/>
                    <a:pt x="781" y="92"/>
                  </a:cubicBezTo>
                  <a:cubicBezTo>
                    <a:pt x="781" y="126"/>
                    <a:pt x="804" y="140"/>
                    <a:pt x="826" y="140"/>
                  </a:cubicBezTo>
                  <a:cubicBezTo>
                    <a:pt x="851" y="140"/>
                    <a:pt x="876" y="126"/>
                    <a:pt x="876" y="92"/>
                  </a:cubicBezTo>
                  <a:cubicBezTo>
                    <a:pt x="876" y="39"/>
                    <a:pt x="823" y="0"/>
                    <a:pt x="767" y="0"/>
                  </a:cubicBezTo>
                  <a:cubicBezTo>
                    <a:pt x="694" y="0"/>
                    <a:pt x="638" y="106"/>
                    <a:pt x="582" y="308"/>
                  </a:cubicBezTo>
                  <a:cubicBezTo>
                    <a:pt x="580" y="319"/>
                    <a:pt x="445" y="815"/>
                    <a:pt x="339" y="1459"/>
                  </a:cubicBezTo>
                  <a:cubicBezTo>
                    <a:pt x="311" y="1610"/>
                    <a:pt x="283" y="1772"/>
                    <a:pt x="252" y="1909"/>
                  </a:cubicBezTo>
                  <a:cubicBezTo>
                    <a:pt x="232" y="1982"/>
                    <a:pt x="188" y="2167"/>
                    <a:pt x="106" y="2167"/>
                  </a:cubicBezTo>
                  <a:cubicBezTo>
                    <a:pt x="73" y="2167"/>
                    <a:pt x="48" y="2144"/>
                    <a:pt x="48" y="2144"/>
                  </a:cubicBezTo>
                </a:path>
              </a:pathLst>
            </a:custGeom>
            <a:solidFill>
              <a:srgbClr val="000000"/>
            </a:solidFill>
            <a:ln w="12600">
              <a:noFill/>
            </a:ln>
          </p:spPr>
        </p:sp>
        <p:sp>
          <p:nvSpPr>
            <p:cNvPr id="1068" name="Freeform 21"/>
            <p:cNvSpPr/>
            <p:nvPr/>
          </p:nvSpPr>
          <p:spPr>
            <a:xfrm>
              <a:off x="2564640" y="2694240"/>
              <a:ext cx="196920" cy="183960"/>
            </a:xfrm>
            <a:custGeom>
              <a:avLst/>
              <a:gdLst/>
              <a:ahLst/>
              <a:cxnLst/>
              <a:rect l="0" t="0" r="r" b="b"/>
              <a:pathLst>
                <a:path w="547" h="511">
                  <a:moveTo>
                    <a:pt x="246" y="0"/>
                  </a:moveTo>
                  <a:cubicBezTo>
                    <a:pt x="210" y="0"/>
                    <a:pt x="148" y="6"/>
                    <a:pt x="87" y="36"/>
                  </a:cubicBezTo>
                  <a:cubicBezTo>
                    <a:pt x="14" y="73"/>
                    <a:pt x="0" y="126"/>
                    <a:pt x="0" y="132"/>
                  </a:cubicBezTo>
                  <a:cubicBezTo>
                    <a:pt x="0" y="137"/>
                    <a:pt x="6" y="137"/>
                    <a:pt x="8" y="137"/>
                  </a:cubicBezTo>
                  <a:cubicBezTo>
                    <a:pt x="20" y="137"/>
                    <a:pt x="56" y="126"/>
                    <a:pt x="64" y="101"/>
                  </a:cubicBezTo>
                  <a:cubicBezTo>
                    <a:pt x="73" y="73"/>
                    <a:pt x="81" y="48"/>
                    <a:pt x="193" y="42"/>
                  </a:cubicBezTo>
                  <a:cubicBezTo>
                    <a:pt x="185" y="196"/>
                    <a:pt x="143" y="347"/>
                    <a:pt x="81" y="490"/>
                  </a:cubicBezTo>
                  <a:cubicBezTo>
                    <a:pt x="78" y="498"/>
                    <a:pt x="78" y="501"/>
                    <a:pt x="78" y="501"/>
                  </a:cubicBezTo>
                  <a:cubicBezTo>
                    <a:pt x="78" y="507"/>
                    <a:pt x="81" y="510"/>
                    <a:pt x="87" y="510"/>
                  </a:cubicBezTo>
                  <a:cubicBezTo>
                    <a:pt x="98" y="510"/>
                    <a:pt x="129" y="496"/>
                    <a:pt x="140" y="476"/>
                  </a:cubicBezTo>
                  <a:cubicBezTo>
                    <a:pt x="140" y="476"/>
                    <a:pt x="160" y="434"/>
                    <a:pt x="179" y="375"/>
                  </a:cubicBezTo>
                  <a:cubicBezTo>
                    <a:pt x="238" y="218"/>
                    <a:pt x="249" y="92"/>
                    <a:pt x="255" y="42"/>
                  </a:cubicBezTo>
                  <a:lnTo>
                    <a:pt x="300" y="42"/>
                  </a:lnTo>
                  <a:cubicBezTo>
                    <a:pt x="347" y="42"/>
                    <a:pt x="482" y="53"/>
                    <a:pt x="482" y="140"/>
                  </a:cubicBezTo>
                  <a:cubicBezTo>
                    <a:pt x="482" y="204"/>
                    <a:pt x="423" y="286"/>
                    <a:pt x="283" y="288"/>
                  </a:cubicBezTo>
                  <a:cubicBezTo>
                    <a:pt x="269" y="288"/>
                    <a:pt x="258" y="288"/>
                    <a:pt x="235" y="302"/>
                  </a:cubicBezTo>
                  <a:cubicBezTo>
                    <a:pt x="221" y="314"/>
                    <a:pt x="218" y="322"/>
                    <a:pt x="218" y="325"/>
                  </a:cubicBezTo>
                  <a:cubicBezTo>
                    <a:pt x="218" y="330"/>
                    <a:pt x="224" y="330"/>
                    <a:pt x="232" y="330"/>
                  </a:cubicBezTo>
                  <a:cubicBezTo>
                    <a:pt x="300" y="330"/>
                    <a:pt x="386" y="305"/>
                    <a:pt x="448" y="260"/>
                  </a:cubicBezTo>
                  <a:cubicBezTo>
                    <a:pt x="532" y="202"/>
                    <a:pt x="546" y="140"/>
                    <a:pt x="546" y="109"/>
                  </a:cubicBezTo>
                  <a:cubicBezTo>
                    <a:pt x="546" y="22"/>
                    <a:pt x="426" y="0"/>
                    <a:pt x="353" y="0"/>
                  </a:cubicBezTo>
                  <a:lnTo>
                    <a:pt x="246" y="0"/>
                  </a:lnTo>
                </a:path>
              </a:pathLst>
            </a:custGeom>
            <a:solidFill>
              <a:srgbClr val="000000"/>
            </a:solidFill>
            <a:ln w="12600">
              <a:noFill/>
            </a:ln>
          </p:spPr>
        </p:sp>
        <p:sp>
          <p:nvSpPr>
            <p:cNvPr id="1069" name="Freeform 22"/>
            <p:cNvSpPr/>
            <p:nvPr/>
          </p:nvSpPr>
          <p:spPr>
            <a:xfrm>
              <a:off x="2795400" y="2665080"/>
              <a:ext cx="86040" cy="130320"/>
            </a:xfrm>
            <a:custGeom>
              <a:avLst/>
              <a:gdLst/>
              <a:ahLst/>
              <a:cxnLst/>
              <a:rect l="0" t="0" r="r" b="b"/>
              <a:pathLst>
                <a:path w="239" h="362">
                  <a:moveTo>
                    <a:pt x="126" y="140"/>
                  </a:moveTo>
                  <a:cubicBezTo>
                    <a:pt x="59" y="154"/>
                    <a:pt x="0" y="210"/>
                    <a:pt x="0" y="272"/>
                  </a:cubicBezTo>
                  <a:cubicBezTo>
                    <a:pt x="0" y="328"/>
                    <a:pt x="50" y="361"/>
                    <a:pt x="104" y="361"/>
                  </a:cubicBezTo>
                  <a:cubicBezTo>
                    <a:pt x="162" y="361"/>
                    <a:pt x="218" y="302"/>
                    <a:pt x="218" y="224"/>
                  </a:cubicBezTo>
                  <a:cubicBezTo>
                    <a:pt x="218" y="171"/>
                    <a:pt x="190" y="143"/>
                    <a:pt x="160" y="115"/>
                  </a:cubicBezTo>
                  <a:cubicBezTo>
                    <a:pt x="146" y="101"/>
                    <a:pt x="106" y="62"/>
                    <a:pt x="106" y="42"/>
                  </a:cubicBezTo>
                  <a:cubicBezTo>
                    <a:pt x="106" y="36"/>
                    <a:pt x="112" y="22"/>
                    <a:pt x="132" y="22"/>
                  </a:cubicBezTo>
                  <a:cubicBezTo>
                    <a:pt x="148" y="22"/>
                    <a:pt x="165" y="28"/>
                    <a:pt x="179" y="36"/>
                  </a:cubicBezTo>
                  <a:cubicBezTo>
                    <a:pt x="182" y="39"/>
                    <a:pt x="207" y="50"/>
                    <a:pt x="216" y="50"/>
                  </a:cubicBezTo>
                  <a:cubicBezTo>
                    <a:pt x="227" y="50"/>
                    <a:pt x="238" y="42"/>
                    <a:pt x="238" y="28"/>
                  </a:cubicBezTo>
                  <a:cubicBezTo>
                    <a:pt x="238" y="14"/>
                    <a:pt x="232" y="11"/>
                    <a:pt x="202" y="6"/>
                  </a:cubicBezTo>
                  <a:cubicBezTo>
                    <a:pt x="179" y="3"/>
                    <a:pt x="160" y="0"/>
                    <a:pt x="146" y="0"/>
                  </a:cubicBezTo>
                  <a:cubicBezTo>
                    <a:pt x="98" y="0"/>
                    <a:pt x="87" y="31"/>
                    <a:pt x="87" y="50"/>
                  </a:cubicBezTo>
                  <a:cubicBezTo>
                    <a:pt x="87" y="81"/>
                    <a:pt x="109" y="118"/>
                    <a:pt x="126" y="140"/>
                  </a:cubicBezTo>
                  <a:moveTo>
                    <a:pt x="137" y="154"/>
                  </a:moveTo>
                  <a:cubicBezTo>
                    <a:pt x="162" y="190"/>
                    <a:pt x="176" y="216"/>
                    <a:pt x="176" y="244"/>
                  </a:cubicBezTo>
                  <a:cubicBezTo>
                    <a:pt x="176" y="291"/>
                    <a:pt x="146" y="344"/>
                    <a:pt x="104" y="344"/>
                  </a:cubicBezTo>
                  <a:cubicBezTo>
                    <a:pt x="87" y="344"/>
                    <a:pt x="42" y="339"/>
                    <a:pt x="42" y="283"/>
                  </a:cubicBezTo>
                  <a:cubicBezTo>
                    <a:pt x="42" y="244"/>
                    <a:pt x="64" y="168"/>
                    <a:pt x="137" y="154"/>
                  </a:cubicBezTo>
                </a:path>
              </a:pathLst>
            </a:custGeom>
            <a:solidFill>
              <a:srgbClr val="000000"/>
            </a:solidFill>
            <a:ln w="12600">
              <a:noFill/>
            </a:ln>
          </p:spPr>
        </p:sp>
        <p:sp>
          <p:nvSpPr>
            <p:cNvPr id="1070" name="Freeform 23"/>
            <p:cNvSpPr/>
            <p:nvPr/>
          </p:nvSpPr>
          <p:spPr>
            <a:xfrm>
              <a:off x="3011040" y="2291400"/>
              <a:ext cx="177840" cy="324000"/>
            </a:xfrm>
            <a:custGeom>
              <a:avLst/>
              <a:gdLst/>
              <a:ahLst/>
              <a:cxnLst/>
              <a:rect l="0" t="0" r="r" b="b"/>
              <a:pathLst>
                <a:path w="494" h="900">
                  <a:moveTo>
                    <a:pt x="311" y="302"/>
                  </a:moveTo>
                  <a:lnTo>
                    <a:pt x="395" y="302"/>
                  </a:lnTo>
                  <a:cubicBezTo>
                    <a:pt x="414" y="302"/>
                    <a:pt x="426" y="302"/>
                    <a:pt x="426" y="280"/>
                  </a:cubicBezTo>
                  <a:cubicBezTo>
                    <a:pt x="426" y="272"/>
                    <a:pt x="414" y="272"/>
                    <a:pt x="398" y="272"/>
                  </a:cubicBezTo>
                  <a:lnTo>
                    <a:pt x="316" y="272"/>
                  </a:lnTo>
                  <a:lnTo>
                    <a:pt x="339" y="157"/>
                  </a:lnTo>
                  <a:cubicBezTo>
                    <a:pt x="342" y="137"/>
                    <a:pt x="356" y="67"/>
                    <a:pt x="361" y="56"/>
                  </a:cubicBezTo>
                  <a:cubicBezTo>
                    <a:pt x="370" y="36"/>
                    <a:pt x="386" y="22"/>
                    <a:pt x="409" y="22"/>
                  </a:cubicBezTo>
                  <a:cubicBezTo>
                    <a:pt x="412" y="22"/>
                    <a:pt x="437" y="22"/>
                    <a:pt x="456" y="39"/>
                  </a:cubicBezTo>
                  <a:cubicBezTo>
                    <a:pt x="412" y="45"/>
                    <a:pt x="403" y="78"/>
                    <a:pt x="403" y="92"/>
                  </a:cubicBezTo>
                  <a:cubicBezTo>
                    <a:pt x="403" y="115"/>
                    <a:pt x="420" y="126"/>
                    <a:pt x="440" y="126"/>
                  </a:cubicBezTo>
                  <a:cubicBezTo>
                    <a:pt x="465" y="126"/>
                    <a:pt x="493" y="106"/>
                    <a:pt x="493" y="67"/>
                  </a:cubicBezTo>
                  <a:cubicBezTo>
                    <a:pt x="493" y="22"/>
                    <a:pt x="448" y="0"/>
                    <a:pt x="409" y="0"/>
                  </a:cubicBezTo>
                  <a:cubicBezTo>
                    <a:pt x="375" y="0"/>
                    <a:pt x="311" y="17"/>
                    <a:pt x="283" y="115"/>
                  </a:cubicBezTo>
                  <a:cubicBezTo>
                    <a:pt x="277" y="137"/>
                    <a:pt x="274" y="146"/>
                    <a:pt x="249" y="272"/>
                  </a:cubicBezTo>
                  <a:lnTo>
                    <a:pt x="182" y="272"/>
                  </a:lnTo>
                  <a:cubicBezTo>
                    <a:pt x="162" y="272"/>
                    <a:pt x="151" y="272"/>
                    <a:pt x="151" y="288"/>
                  </a:cubicBezTo>
                  <a:cubicBezTo>
                    <a:pt x="151" y="302"/>
                    <a:pt x="160" y="302"/>
                    <a:pt x="179" y="302"/>
                  </a:cubicBezTo>
                  <a:lnTo>
                    <a:pt x="244" y="302"/>
                  </a:lnTo>
                  <a:lnTo>
                    <a:pt x="171" y="691"/>
                  </a:lnTo>
                  <a:cubicBezTo>
                    <a:pt x="151" y="787"/>
                    <a:pt x="134" y="876"/>
                    <a:pt x="84" y="876"/>
                  </a:cubicBezTo>
                  <a:cubicBezTo>
                    <a:pt x="81" y="876"/>
                    <a:pt x="56" y="876"/>
                    <a:pt x="36" y="859"/>
                  </a:cubicBezTo>
                  <a:cubicBezTo>
                    <a:pt x="81" y="857"/>
                    <a:pt x="92" y="820"/>
                    <a:pt x="92" y="806"/>
                  </a:cubicBezTo>
                  <a:cubicBezTo>
                    <a:pt x="92" y="784"/>
                    <a:pt x="73" y="770"/>
                    <a:pt x="53" y="770"/>
                  </a:cubicBezTo>
                  <a:cubicBezTo>
                    <a:pt x="28" y="770"/>
                    <a:pt x="0" y="792"/>
                    <a:pt x="0" y="831"/>
                  </a:cubicBezTo>
                  <a:cubicBezTo>
                    <a:pt x="0" y="873"/>
                    <a:pt x="45" y="899"/>
                    <a:pt x="84" y="899"/>
                  </a:cubicBezTo>
                  <a:cubicBezTo>
                    <a:pt x="137" y="899"/>
                    <a:pt x="179" y="840"/>
                    <a:pt x="196" y="803"/>
                  </a:cubicBezTo>
                  <a:cubicBezTo>
                    <a:pt x="227" y="739"/>
                    <a:pt x="249" y="621"/>
                    <a:pt x="252" y="613"/>
                  </a:cubicBezTo>
                  <a:lnTo>
                    <a:pt x="311" y="302"/>
                  </a:lnTo>
                </a:path>
              </a:pathLst>
            </a:custGeom>
            <a:solidFill>
              <a:srgbClr val="000000"/>
            </a:solidFill>
            <a:ln w="12600">
              <a:noFill/>
            </a:ln>
          </p:spPr>
        </p:sp>
        <p:sp>
          <p:nvSpPr>
            <p:cNvPr id="1071" name="Freeform 24"/>
            <p:cNvSpPr/>
            <p:nvPr/>
          </p:nvSpPr>
          <p:spPr>
            <a:xfrm>
              <a:off x="3238920" y="227520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1072" name="Freeform 25"/>
            <p:cNvSpPr/>
            <p:nvPr/>
          </p:nvSpPr>
          <p:spPr>
            <a:xfrm>
              <a:off x="3385080" y="2326680"/>
              <a:ext cx="129240" cy="12600"/>
            </a:xfrm>
            <a:custGeom>
              <a:avLst/>
              <a:gdLst/>
              <a:ahLst/>
              <a:cxnLst/>
              <a:rect l="0" t="0" r="r" b="b"/>
              <a:pathLst>
                <a:path w="359" h="35">
                  <a:moveTo>
                    <a:pt x="358" y="34"/>
                  </a:moveTo>
                  <a:lnTo>
                    <a:pt x="358" y="0"/>
                  </a:lnTo>
                  <a:lnTo>
                    <a:pt x="0" y="0"/>
                  </a:lnTo>
                  <a:lnTo>
                    <a:pt x="0" y="34"/>
                  </a:lnTo>
                  <a:lnTo>
                    <a:pt x="358" y="34"/>
                  </a:lnTo>
                </a:path>
              </a:pathLst>
            </a:custGeom>
            <a:solidFill>
              <a:srgbClr val="000000"/>
            </a:solidFill>
            <a:ln w="12600">
              <a:noFill/>
            </a:ln>
          </p:spPr>
        </p:sp>
        <p:sp>
          <p:nvSpPr>
            <p:cNvPr id="1073" name="Freeform 26"/>
            <p:cNvSpPr/>
            <p:nvPr/>
          </p:nvSpPr>
          <p:spPr>
            <a:xfrm>
              <a:off x="3349800" y="2382840"/>
              <a:ext cx="200880" cy="158760"/>
            </a:xfrm>
            <a:custGeom>
              <a:avLst/>
              <a:gdLst/>
              <a:ahLst/>
              <a:cxnLst/>
              <a:rect l="0" t="0" r="r" b="b"/>
              <a:pathLst>
                <a:path w="558" h="441">
                  <a:moveTo>
                    <a:pt x="319" y="196"/>
                  </a:moveTo>
                  <a:lnTo>
                    <a:pt x="437" y="67"/>
                  </a:lnTo>
                  <a:cubicBezTo>
                    <a:pt x="448" y="53"/>
                    <a:pt x="454" y="48"/>
                    <a:pt x="538" y="48"/>
                  </a:cubicBezTo>
                  <a:lnTo>
                    <a:pt x="538" y="0"/>
                  </a:lnTo>
                  <a:cubicBezTo>
                    <a:pt x="501" y="3"/>
                    <a:pt x="451" y="3"/>
                    <a:pt x="445" y="3"/>
                  </a:cubicBezTo>
                  <a:cubicBezTo>
                    <a:pt x="420" y="3"/>
                    <a:pt x="372" y="0"/>
                    <a:pt x="344" y="0"/>
                  </a:cubicBezTo>
                  <a:lnTo>
                    <a:pt x="344" y="48"/>
                  </a:lnTo>
                  <a:cubicBezTo>
                    <a:pt x="358" y="48"/>
                    <a:pt x="370" y="48"/>
                    <a:pt x="381" y="56"/>
                  </a:cubicBezTo>
                  <a:cubicBezTo>
                    <a:pt x="378" y="62"/>
                    <a:pt x="378" y="64"/>
                    <a:pt x="375" y="67"/>
                  </a:cubicBezTo>
                  <a:lnTo>
                    <a:pt x="291" y="160"/>
                  </a:lnTo>
                  <a:lnTo>
                    <a:pt x="193" y="48"/>
                  </a:lnTo>
                  <a:lnTo>
                    <a:pt x="232" y="48"/>
                  </a:lnTo>
                  <a:lnTo>
                    <a:pt x="232" y="0"/>
                  </a:lnTo>
                  <a:cubicBezTo>
                    <a:pt x="207" y="0"/>
                    <a:pt x="146" y="3"/>
                    <a:pt x="115" y="3"/>
                  </a:cubicBezTo>
                  <a:cubicBezTo>
                    <a:pt x="81" y="3"/>
                    <a:pt x="36" y="0"/>
                    <a:pt x="6" y="0"/>
                  </a:cubicBezTo>
                  <a:lnTo>
                    <a:pt x="6" y="48"/>
                  </a:lnTo>
                  <a:lnTo>
                    <a:pt x="76" y="48"/>
                  </a:lnTo>
                  <a:lnTo>
                    <a:pt x="230" y="230"/>
                  </a:lnTo>
                  <a:lnTo>
                    <a:pt x="101" y="375"/>
                  </a:lnTo>
                  <a:cubicBezTo>
                    <a:pt x="84" y="392"/>
                    <a:pt x="48" y="392"/>
                    <a:pt x="0" y="392"/>
                  </a:cubicBezTo>
                  <a:lnTo>
                    <a:pt x="0" y="440"/>
                  </a:lnTo>
                  <a:cubicBezTo>
                    <a:pt x="34" y="437"/>
                    <a:pt x="87" y="437"/>
                    <a:pt x="90" y="437"/>
                  </a:cubicBezTo>
                  <a:cubicBezTo>
                    <a:pt x="115" y="437"/>
                    <a:pt x="174" y="440"/>
                    <a:pt x="193" y="440"/>
                  </a:cubicBezTo>
                  <a:lnTo>
                    <a:pt x="193" y="392"/>
                  </a:lnTo>
                  <a:cubicBezTo>
                    <a:pt x="176" y="392"/>
                    <a:pt x="157" y="389"/>
                    <a:pt x="157" y="384"/>
                  </a:cubicBezTo>
                  <a:cubicBezTo>
                    <a:pt x="157" y="381"/>
                    <a:pt x="157" y="381"/>
                    <a:pt x="162" y="372"/>
                  </a:cubicBezTo>
                  <a:lnTo>
                    <a:pt x="260" y="263"/>
                  </a:lnTo>
                  <a:lnTo>
                    <a:pt x="367" y="392"/>
                  </a:lnTo>
                  <a:lnTo>
                    <a:pt x="330" y="392"/>
                  </a:lnTo>
                  <a:lnTo>
                    <a:pt x="330" y="440"/>
                  </a:lnTo>
                  <a:cubicBezTo>
                    <a:pt x="356" y="440"/>
                    <a:pt x="414" y="437"/>
                    <a:pt x="448" y="437"/>
                  </a:cubicBezTo>
                  <a:cubicBezTo>
                    <a:pt x="479" y="437"/>
                    <a:pt x="524" y="440"/>
                    <a:pt x="557" y="440"/>
                  </a:cubicBezTo>
                  <a:lnTo>
                    <a:pt x="557" y="392"/>
                  </a:lnTo>
                  <a:lnTo>
                    <a:pt x="487" y="392"/>
                  </a:lnTo>
                  <a:lnTo>
                    <a:pt x="319" y="196"/>
                  </a:lnTo>
                </a:path>
              </a:pathLst>
            </a:custGeom>
            <a:solidFill>
              <a:srgbClr val="000000"/>
            </a:solidFill>
            <a:ln w="12600">
              <a:noFill/>
            </a:ln>
          </p:spPr>
        </p:sp>
        <p:sp>
          <p:nvSpPr>
            <p:cNvPr id="1074" name="Freeform 27"/>
            <p:cNvSpPr/>
            <p:nvPr/>
          </p:nvSpPr>
          <p:spPr>
            <a:xfrm>
              <a:off x="3577680" y="227520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sp>
          <p:nvSpPr>
            <p:cNvPr id="1075" name="Freeform 28"/>
            <p:cNvSpPr/>
            <p:nvPr/>
          </p:nvSpPr>
          <p:spPr>
            <a:xfrm>
              <a:off x="3765960" y="2294280"/>
              <a:ext cx="175680" cy="251280"/>
            </a:xfrm>
            <a:custGeom>
              <a:avLst/>
              <a:gdLst/>
              <a:ahLst/>
              <a:cxnLst/>
              <a:rect l="0" t="0" r="r" b="b"/>
              <a:pathLst>
                <a:path w="488" h="698">
                  <a:moveTo>
                    <a:pt x="342" y="630"/>
                  </a:moveTo>
                  <a:lnTo>
                    <a:pt x="342" y="697"/>
                  </a:lnTo>
                  <a:lnTo>
                    <a:pt x="487" y="686"/>
                  </a:lnTo>
                  <a:lnTo>
                    <a:pt x="487" y="655"/>
                  </a:lnTo>
                  <a:cubicBezTo>
                    <a:pt x="420" y="655"/>
                    <a:pt x="412" y="647"/>
                    <a:pt x="412" y="599"/>
                  </a:cubicBezTo>
                  <a:lnTo>
                    <a:pt x="412" y="0"/>
                  </a:lnTo>
                  <a:lnTo>
                    <a:pt x="269" y="11"/>
                  </a:lnTo>
                  <a:lnTo>
                    <a:pt x="269" y="42"/>
                  </a:lnTo>
                  <a:cubicBezTo>
                    <a:pt x="339" y="42"/>
                    <a:pt x="344" y="48"/>
                    <a:pt x="344" y="98"/>
                  </a:cubicBezTo>
                  <a:lnTo>
                    <a:pt x="344" y="311"/>
                  </a:lnTo>
                  <a:cubicBezTo>
                    <a:pt x="316" y="274"/>
                    <a:pt x="274" y="249"/>
                    <a:pt x="221" y="249"/>
                  </a:cubicBezTo>
                  <a:cubicBezTo>
                    <a:pt x="104" y="249"/>
                    <a:pt x="0" y="347"/>
                    <a:pt x="0" y="473"/>
                  </a:cubicBezTo>
                  <a:cubicBezTo>
                    <a:pt x="0" y="599"/>
                    <a:pt x="98" y="697"/>
                    <a:pt x="210" y="697"/>
                  </a:cubicBezTo>
                  <a:cubicBezTo>
                    <a:pt x="274" y="697"/>
                    <a:pt x="316" y="663"/>
                    <a:pt x="342" y="630"/>
                  </a:cubicBezTo>
                  <a:moveTo>
                    <a:pt x="342" y="367"/>
                  </a:moveTo>
                  <a:lnTo>
                    <a:pt x="342" y="568"/>
                  </a:lnTo>
                  <a:cubicBezTo>
                    <a:pt x="342" y="588"/>
                    <a:pt x="342" y="588"/>
                    <a:pt x="330" y="605"/>
                  </a:cubicBezTo>
                  <a:cubicBezTo>
                    <a:pt x="302" y="652"/>
                    <a:pt x="258" y="675"/>
                    <a:pt x="216" y="675"/>
                  </a:cubicBezTo>
                  <a:cubicBezTo>
                    <a:pt x="171" y="675"/>
                    <a:pt x="134" y="649"/>
                    <a:pt x="112" y="610"/>
                  </a:cubicBezTo>
                  <a:cubicBezTo>
                    <a:pt x="84" y="571"/>
                    <a:pt x="81" y="515"/>
                    <a:pt x="81" y="473"/>
                  </a:cubicBezTo>
                  <a:cubicBezTo>
                    <a:pt x="81" y="437"/>
                    <a:pt x="84" y="378"/>
                    <a:pt x="112" y="333"/>
                  </a:cubicBezTo>
                  <a:cubicBezTo>
                    <a:pt x="134" y="302"/>
                    <a:pt x="171" y="272"/>
                    <a:pt x="224" y="272"/>
                  </a:cubicBezTo>
                  <a:cubicBezTo>
                    <a:pt x="260" y="272"/>
                    <a:pt x="300" y="286"/>
                    <a:pt x="330" y="330"/>
                  </a:cubicBezTo>
                  <a:cubicBezTo>
                    <a:pt x="342" y="347"/>
                    <a:pt x="342" y="350"/>
                    <a:pt x="342" y="367"/>
                  </a:cubicBezTo>
                </a:path>
              </a:pathLst>
            </a:custGeom>
            <a:solidFill>
              <a:srgbClr val="000000"/>
            </a:solidFill>
            <a:ln w="12600">
              <a:noFill/>
            </a:ln>
          </p:spPr>
        </p:sp>
        <p:sp>
          <p:nvSpPr>
            <p:cNvPr id="1076" name="Freeform 29"/>
            <p:cNvSpPr/>
            <p:nvPr/>
          </p:nvSpPr>
          <p:spPr>
            <a:xfrm>
              <a:off x="3961800" y="2383920"/>
              <a:ext cx="192960" cy="234000"/>
            </a:xfrm>
            <a:custGeom>
              <a:avLst/>
              <a:gdLst/>
              <a:ahLst/>
              <a:cxnLst/>
              <a:rect l="0" t="0" r="r" b="b"/>
              <a:pathLst>
                <a:path w="536" h="650">
                  <a:moveTo>
                    <a:pt x="199" y="90"/>
                  </a:moveTo>
                  <a:cubicBezTo>
                    <a:pt x="204" y="70"/>
                    <a:pt x="213" y="31"/>
                    <a:pt x="213" y="28"/>
                  </a:cubicBezTo>
                  <a:cubicBezTo>
                    <a:pt x="213" y="11"/>
                    <a:pt x="202" y="0"/>
                    <a:pt x="185" y="0"/>
                  </a:cubicBezTo>
                  <a:cubicBezTo>
                    <a:pt x="182" y="0"/>
                    <a:pt x="154" y="0"/>
                    <a:pt x="146" y="36"/>
                  </a:cubicBezTo>
                  <a:lnTo>
                    <a:pt x="3" y="607"/>
                  </a:lnTo>
                  <a:cubicBezTo>
                    <a:pt x="0" y="619"/>
                    <a:pt x="0" y="621"/>
                    <a:pt x="0" y="624"/>
                  </a:cubicBezTo>
                  <a:cubicBezTo>
                    <a:pt x="0" y="638"/>
                    <a:pt x="11" y="649"/>
                    <a:pt x="28" y="649"/>
                  </a:cubicBezTo>
                  <a:cubicBezTo>
                    <a:pt x="48" y="649"/>
                    <a:pt x="62" y="633"/>
                    <a:pt x="62" y="630"/>
                  </a:cubicBezTo>
                  <a:cubicBezTo>
                    <a:pt x="67" y="621"/>
                    <a:pt x="78" y="568"/>
                    <a:pt x="118" y="417"/>
                  </a:cubicBezTo>
                  <a:cubicBezTo>
                    <a:pt x="148" y="442"/>
                    <a:pt x="193" y="448"/>
                    <a:pt x="213" y="448"/>
                  </a:cubicBezTo>
                  <a:cubicBezTo>
                    <a:pt x="283" y="448"/>
                    <a:pt x="319" y="403"/>
                    <a:pt x="344" y="375"/>
                  </a:cubicBezTo>
                  <a:cubicBezTo>
                    <a:pt x="353" y="420"/>
                    <a:pt x="389" y="448"/>
                    <a:pt x="434" y="448"/>
                  </a:cubicBezTo>
                  <a:cubicBezTo>
                    <a:pt x="468" y="448"/>
                    <a:pt x="490" y="426"/>
                    <a:pt x="507" y="392"/>
                  </a:cubicBezTo>
                  <a:cubicBezTo>
                    <a:pt x="524" y="358"/>
                    <a:pt x="535" y="297"/>
                    <a:pt x="535" y="297"/>
                  </a:cubicBezTo>
                  <a:cubicBezTo>
                    <a:pt x="535" y="286"/>
                    <a:pt x="526" y="286"/>
                    <a:pt x="524" y="286"/>
                  </a:cubicBezTo>
                  <a:cubicBezTo>
                    <a:pt x="515" y="286"/>
                    <a:pt x="512" y="288"/>
                    <a:pt x="510" y="302"/>
                  </a:cubicBezTo>
                  <a:cubicBezTo>
                    <a:pt x="493" y="367"/>
                    <a:pt x="476" y="426"/>
                    <a:pt x="434" y="426"/>
                  </a:cubicBezTo>
                  <a:cubicBezTo>
                    <a:pt x="409" y="426"/>
                    <a:pt x="406" y="400"/>
                    <a:pt x="406" y="381"/>
                  </a:cubicBezTo>
                  <a:cubicBezTo>
                    <a:pt x="406" y="358"/>
                    <a:pt x="417" y="314"/>
                    <a:pt x="426" y="277"/>
                  </a:cubicBezTo>
                  <a:lnTo>
                    <a:pt x="454" y="171"/>
                  </a:lnTo>
                  <a:cubicBezTo>
                    <a:pt x="456" y="157"/>
                    <a:pt x="465" y="118"/>
                    <a:pt x="470" y="104"/>
                  </a:cubicBezTo>
                  <a:cubicBezTo>
                    <a:pt x="476" y="81"/>
                    <a:pt x="484" y="45"/>
                    <a:pt x="484" y="36"/>
                  </a:cubicBezTo>
                  <a:cubicBezTo>
                    <a:pt x="484" y="20"/>
                    <a:pt x="470" y="11"/>
                    <a:pt x="456" y="11"/>
                  </a:cubicBezTo>
                  <a:cubicBezTo>
                    <a:pt x="451" y="11"/>
                    <a:pt x="426" y="11"/>
                    <a:pt x="417" y="45"/>
                  </a:cubicBezTo>
                  <a:lnTo>
                    <a:pt x="370" y="230"/>
                  </a:lnTo>
                  <a:cubicBezTo>
                    <a:pt x="358" y="280"/>
                    <a:pt x="347" y="322"/>
                    <a:pt x="344" y="330"/>
                  </a:cubicBezTo>
                  <a:cubicBezTo>
                    <a:pt x="344" y="336"/>
                    <a:pt x="297" y="426"/>
                    <a:pt x="216" y="426"/>
                  </a:cubicBezTo>
                  <a:cubicBezTo>
                    <a:pt x="168" y="426"/>
                    <a:pt x="143" y="392"/>
                    <a:pt x="143" y="339"/>
                  </a:cubicBezTo>
                  <a:cubicBezTo>
                    <a:pt x="143" y="311"/>
                    <a:pt x="151" y="283"/>
                    <a:pt x="157" y="255"/>
                  </a:cubicBezTo>
                  <a:lnTo>
                    <a:pt x="199" y="90"/>
                  </a:lnTo>
                </a:path>
              </a:pathLst>
            </a:custGeom>
            <a:solidFill>
              <a:srgbClr val="000000"/>
            </a:solidFill>
            <a:ln w="12600">
              <a:noFill/>
            </a:ln>
          </p:spPr>
        </p:sp>
        <p:sp>
          <p:nvSpPr>
            <p:cNvPr id="1077" name="Freeform 30"/>
            <p:cNvSpPr/>
            <p:nvPr/>
          </p:nvSpPr>
          <p:spPr>
            <a:xfrm>
              <a:off x="4199400" y="227520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1078" name="Freeform 31"/>
            <p:cNvSpPr/>
            <p:nvPr/>
          </p:nvSpPr>
          <p:spPr>
            <a:xfrm>
              <a:off x="4345560" y="2326680"/>
              <a:ext cx="129240" cy="12600"/>
            </a:xfrm>
            <a:custGeom>
              <a:avLst/>
              <a:gdLst/>
              <a:ahLst/>
              <a:cxnLst/>
              <a:rect l="0" t="0" r="r" b="b"/>
              <a:pathLst>
                <a:path w="359" h="35">
                  <a:moveTo>
                    <a:pt x="358" y="34"/>
                  </a:moveTo>
                  <a:lnTo>
                    <a:pt x="358" y="0"/>
                  </a:lnTo>
                  <a:lnTo>
                    <a:pt x="0" y="0"/>
                  </a:lnTo>
                  <a:lnTo>
                    <a:pt x="0" y="34"/>
                  </a:lnTo>
                  <a:lnTo>
                    <a:pt x="358" y="34"/>
                  </a:lnTo>
                </a:path>
              </a:pathLst>
            </a:custGeom>
            <a:solidFill>
              <a:srgbClr val="000000"/>
            </a:solidFill>
            <a:ln w="12600">
              <a:noFill/>
            </a:ln>
          </p:spPr>
        </p:sp>
        <p:sp>
          <p:nvSpPr>
            <p:cNvPr id="1079" name="Freeform 32"/>
            <p:cNvSpPr/>
            <p:nvPr/>
          </p:nvSpPr>
          <p:spPr>
            <a:xfrm>
              <a:off x="4309560" y="2382840"/>
              <a:ext cx="200880" cy="158760"/>
            </a:xfrm>
            <a:custGeom>
              <a:avLst/>
              <a:gdLst/>
              <a:ahLst/>
              <a:cxnLst/>
              <a:rect l="0" t="0" r="r" b="b"/>
              <a:pathLst>
                <a:path w="558" h="441">
                  <a:moveTo>
                    <a:pt x="319" y="196"/>
                  </a:moveTo>
                  <a:lnTo>
                    <a:pt x="437" y="67"/>
                  </a:lnTo>
                  <a:cubicBezTo>
                    <a:pt x="448" y="53"/>
                    <a:pt x="454" y="48"/>
                    <a:pt x="538" y="48"/>
                  </a:cubicBezTo>
                  <a:lnTo>
                    <a:pt x="538" y="0"/>
                  </a:lnTo>
                  <a:cubicBezTo>
                    <a:pt x="501" y="3"/>
                    <a:pt x="451" y="3"/>
                    <a:pt x="445" y="3"/>
                  </a:cubicBezTo>
                  <a:cubicBezTo>
                    <a:pt x="420" y="3"/>
                    <a:pt x="372" y="0"/>
                    <a:pt x="344" y="0"/>
                  </a:cubicBezTo>
                  <a:lnTo>
                    <a:pt x="344" y="48"/>
                  </a:lnTo>
                  <a:cubicBezTo>
                    <a:pt x="358" y="48"/>
                    <a:pt x="370" y="48"/>
                    <a:pt x="381" y="56"/>
                  </a:cubicBezTo>
                  <a:cubicBezTo>
                    <a:pt x="378" y="62"/>
                    <a:pt x="378" y="64"/>
                    <a:pt x="375" y="67"/>
                  </a:cubicBezTo>
                  <a:lnTo>
                    <a:pt x="291" y="160"/>
                  </a:lnTo>
                  <a:lnTo>
                    <a:pt x="193" y="48"/>
                  </a:lnTo>
                  <a:lnTo>
                    <a:pt x="232" y="48"/>
                  </a:lnTo>
                  <a:lnTo>
                    <a:pt x="232" y="0"/>
                  </a:lnTo>
                  <a:cubicBezTo>
                    <a:pt x="207" y="0"/>
                    <a:pt x="146" y="3"/>
                    <a:pt x="115" y="3"/>
                  </a:cubicBezTo>
                  <a:cubicBezTo>
                    <a:pt x="81" y="3"/>
                    <a:pt x="36" y="0"/>
                    <a:pt x="6" y="0"/>
                  </a:cubicBezTo>
                  <a:lnTo>
                    <a:pt x="6" y="48"/>
                  </a:lnTo>
                  <a:lnTo>
                    <a:pt x="76" y="48"/>
                  </a:lnTo>
                  <a:lnTo>
                    <a:pt x="230" y="230"/>
                  </a:lnTo>
                  <a:lnTo>
                    <a:pt x="101" y="375"/>
                  </a:lnTo>
                  <a:cubicBezTo>
                    <a:pt x="84" y="392"/>
                    <a:pt x="48" y="392"/>
                    <a:pt x="0" y="392"/>
                  </a:cubicBezTo>
                  <a:lnTo>
                    <a:pt x="0" y="440"/>
                  </a:lnTo>
                  <a:cubicBezTo>
                    <a:pt x="34" y="437"/>
                    <a:pt x="87" y="437"/>
                    <a:pt x="90" y="437"/>
                  </a:cubicBezTo>
                  <a:cubicBezTo>
                    <a:pt x="115" y="437"/>
                    <a:pt x="174" y="440"/>
                    <a:pt x="193" y="440"/>
                  </a:cubicBezTo>
                  <a:lnTo>
                    <a:pt x="193" y="392"/>
                  </a:lnTo>
                  <a:cubicBezTo>
                    <a:pt x="176" y="392"/>
                    <a:pt x="157" y="389"/>
                    <a:pt x="157" y="384"/>
                  </a:cubicBezTo>
                  <a:cubicBezTo>
                    <a:pt x="157" y="381"/>
                    <a:pt x="157" y="381"/>
                    <a:pt x="162" y="372"/>
                  </a:cubicBezTo>
                  <a:lnTo>
                    <a:pt x="260" y="263"/>
                  </a:lnTo>
                  <a:lnTo>
                    <a:pt x="367" y="392"/>
                  </a:lnTo>
                  <a:lnTo>
                    <a:pt x="330" y="392"/>
                  </a:lnTo>
                  <a:lnTo>
                    <a:pt x="330" y="440"/>
                  </a:lnTo>
                  <a:cubicBezTo>
                    <a:pt x="356" y="440"/>
                    <a:pt x="414" y="437"/>
                    <a:pt x="448" y="437"/>
                  </a:cubicBezTo>
                  <a:cubicBezTo>
                    <a:pt x="479" y="437"/>
                    <a:pt x="524" y="440"/>
                    <a:pt x="557" y="440"/>
                  </a:cubicBezTo>
                  <a:lnTo>
                    <a:pt x="557" y="392"/>
                  </a:lnTo>
                  <a:lnTo>
                    <a:pt x="487" y="392"/>
                  </a:lnTo>
                  <a:lnTo>
                    <a:pt x="319" y="196"/>
                  </a:lnTo>
                </a:path>
              </a:pathLst>
            </a:custGeom>
            <a:solidFill>
              <a:srgbClr val="000000"/>
            </a:solidFill>
            <a:ln w="12600">
              <a:noFill/>
            </a:ln>
          </p:spPr>
        </p:sp>
        <p:sp>
          <p:nvSpPr>
            <p:cNvPr id="1080" name="Freeform 33"/>
            <p:cNvSpPr/>
            <p:nvPr/>
          </p:nvSpPr>
          <p:spPr>
            <a:xfrm>
              <a:off x="4537080" y="227520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grpSp>
      <p:pic>
        <p:nvPicPr>
          <p:cNvPr id="1081" name="Picture 1080"/>
          <p:cNvPicPr/>
          <p:nvPr/>
        </p:nvPicPr>
        <p:blipFill>
          <a:blip r:embed="rId4"/>
          <a:stretch/>
        </p:blipFill>
        <p:spPr>
          <a:xfrm>
            <a:off x="6095623" y="2612318"/>
            <a:ext cx="4214540" cy="3700784"/>
          </a:xfrm>
          <a:prstGeom prst="rect">
            <a:avLst/>
          </a:prstGeom>
          <a:ln>
            <a:noFill/>
          </a:ln>
        </p:spPr>
      </p:pic>
      <p:grpSp>
        <p:nvGrpSpPr>
          <p:cNvPr id="1082" name="Group 34"/>
          <p:cNvGrpSpPr/>
          <p:nvPr/>
        </p:nvGrpSpPr>
        <p:grpSpPr>
          <a:xfrm>
            <a:off x="799583" y="4561978"/>
            <a:ext cx="550328" cy="227272"/>
            <a:chOff x="660960" y="3772080"/>
            <a:chExt cx="455040" cy="187920"/>
          </a:xfrm>
        </p:grpSpPr>
        <p:sp>
          <p:nvSpPr>
            <p:cNvPr id="1083" name="Freeform 35"/>
            <p:cNvSpPr/>
            <p:nvPr/>
          </p:nvSpPr>
          <p:spPr>
            <a:xfrm>
              <a:off x="660960" y="3772080"/>
              <a:ext cx="455400" cy="186840"/>
            </a:xfrm>
            <a:custGeom>
              <a:avLst/>
              <a:gdLst/>
              <a:ahLst/>
              <a:cxnLst/>
              <a:rect l="0" t="0" r="r" b="b"/>
              <a:pathLst>
                <a:path w="1265" h="519">
                  <a:moveTo>
                    <a:pt x="632" y="518"/>
                  </a:moveTo>
                  <a:lnTo>
                    <a:pt x="0" y="518"/>
                  </a:lnTo>
                  <a:lnTo>
                    <a:pt x="0" y="0"/>
                  </a:lnTo>
                  <a:lnTo>
                    <a:pt x="1264" y="0"/>
                  </a:lnTo>
                  <a:lnTo>
                    <a:pt x="1264" y="518"/>
                  </a:lnTo>
                  <a:lnTo>
                    <a:pt x="632" y="518"/>
                  </a:lnTo>
                </a:path>
              </a:pathLst>
            </a:custGeom>
            <a:solidFill>
              <a:srgbClr val="FFFFFF"/>
            </a:solidFill>
            <a:ln w="12600">
              <a:noFill/>
            </a:ln>
          </p:spPr>
        </p:sp>
        <p:sp>
          <p:nvSpPr>
            <p:cNvPr id="1084" name="Freeform 36"/>
            <p:cNvSpPr/>
            <p:nvPr/>
          </p:nvSpPr>
          <p:spPr>
            <a:xfrm>
              <a:off x="681840" y="3851280"/>
              <a:ext cx="155880" cy="11160"/>
            </a:xfrm>
            <a:custGeom>
              <a:avLst/>
              <a:gdLst/>
              <a:ahLst/>
              <a:cxnLst/>
              <a:rect l="0" t="0" r="r" b="b"/>
              <a:pathLst>
                <a:path w="433" h="31">
                  <a:moveTo>
                    <a:pt x="406" y="30"/>
                  </a:moveTo>
                  <a:cubicBezTo>
                    <a:pt x="418" y="30"/>
                    <a:pt x="432" y="30"/>
                    <a:pt x="432" y="16"/>
                  </a:cubicBezTo>
                  <a:cubicBezTo>
                    <a:pt x="432" y="0"/>
                    <a:pt x="418" y="0"/>
                    <a:pt x="406" y="0"/>
                  </a:cubicBezTo>
                  <a:lnTo>
                    <a:pt x="24" y="0"/>
                  </a:lnTo>
                  <a:cubicBezTo>
                    <a:pt x="12" y="0"/>
                    <a:pt x="0" y="0"/>
                    <a:pt x="0" y="16"/>
                  </a:cubicBezTo>
                  <a:cubicBezTo>
                    <a:pt x="0" y="30"/>
                    <a:pt x="12" y="30"/>
                    <a:pt x="24" y="30"/>
                  </a:cubicBezTo>
                  <a:lnTo>
                    <a:pt x="406" y="30"/>
                  </a:lnTo>
                </a:path>
              </a:pathLst>
            </a:custGeom>
            <a:solidFill>
              <a:srgbClr val="000000"/>
            </a:solidFill>
            <a:ln w="12600">
              <a:noFill/>
            </a:ln>
          </p:spPr>
        </p:sp>
        <p:sp>
          <p:nvSpPr>
            <p:cNvPr id="1085" name="Freeform 37"/>
            <p:cNvSpPr/>
            <p:nvPr/>
          </p:nvSpPr>
          <p:spPr>
            <a:xfrm>
              <a:off x="861120" y="3808080"/>
              <a:ext cx="150840" cy="115560"/>
            </a:xfrm>
            <a:custGeom>
              <a:avLst/>
              <a:gdLst/>
              <a:ahLst/>
              <a:cxnLst/>
              <a:rect l="0" t="0" r="r" b="b"/>
              <a:pathLst>
                <a:path w="419" h="321">
                  <a:moveTo>
                    <a:pt x="418" y="50"/>
                  </a:moveTo>
                  <a:cubicBezTo>
                    <a:pt x="418" y="18"/>
                    <a:pt x="406" y="0"/>
                    <a:pt x="390" y="0"/>
                  </a:cubicBezTo>
                  <a:cubicBezTo>
                    <a:pt x="372" y="0"/>
                    <a:pt x="354" y="16"/>
                    <a:pt x="354" y="34"/>
                  </a:cubicBezTo>
                  <a:cubicBezTo>
                    <a:pt x="354" y="40"/>
                    <a:pt x="356" y="48"/>
                    <a:pt x="364" y="54"/>
                  </a:cubicBezTo>
                  <a:cubicBezTo>
                    <a:pt x="376" y="66"/>
                    <a:pt x="388" y="84"/>
                    <a:pt x="388" y="114"/>
                  </a:cubicBezTo>
                  <a:cubicBezTo>
                    <a:pt x="388" y="142"/>
                    <a:pt x="376" y="182"/>
                    <a:pt x="354" y="216"/>
                  </a:cubicBezTo>
                  <a:cubicBezTo>
                    <a:pt x="332" y="246"/>
                    <a:pt x="306" y="270"/>
                    <a:pt x="272" y="270"/>
                  </a:cubicBezTo>
                  <a:cubicBezTo>
                    <a:pt x="232" y="270"/>
                    <a:pt x="210" y="244"/>
                    <a:pt x="204" y="206"/>
                  </a:cubicBezTo>
                  <a:cubicBezTo>
                    <a:pt x="212" y="188"/>
                    <a:pt x="228" y="142"/>
                    <a:pt x="228" y="122"/>
                  </a:cubicBezTo>
                  <a:cubicBezTo>
                    <a:pt x="228" y="114"/>
                    <a:pt x="224" y="106"/>
                    <a:pt x="216" y="106"/>
                  </a:cubicBezTo>
                  <a:cubicBezTo>
                    <a:pt x="210" y="106"/>
                    <a:pt x="202" y="108"/>
                    <a:pt x="196" y="118"/>
                  </a:cubicBezTo>
                  <a:cubicBezTo>
                    <a:pt x="188" y="132"/>
                    <a:pt x="180" y="178"/>
                    <a:pt x="180" y="204"/>
                  </a:cubicBezTo>
                  <a:cubicBezTo>
                    <a:pt x="156" y="238"/>
                    <a:pt x="128" y="270"/>
                    <a:pt x="84" y="270"/>
                  </a:cubicBezTo>
                  <a:cubicBezTo>
                    <a:pt x="38" y="270"/>
                    <a:pt x="22" y="228"/>
                    <a:pt x="22" y="188"/>
                  </a:cubicBezTo>
                  <a:cubicBezTo>
                    <a:pt x="22" y="100"/>
                    <a:pt x="94" y="26"/>
                    <a:pt x="94" y="16"/>
                  </a:cubicBezTo>
                  <a:cubicBezTo>
                    <a:pt x="94" y="8"/>
                    <a:pt x="88" y="2"/>
                    <a:pt x="82" y="2"/>
                  </a:cubicBezTo>
                  <a:cubicBezTo>
                    <a:pt x="72" y="2"/>
                    <a:pt x="68" y="12"/>
                    <a:pt x="62" y="18"/>
                  </a:cubicBezTo>
                  <a:cubicBezTo>
                    <a:pt x="26" y="70"/>
                    <a:pt x="0" y="154"/>
                    <a:pt x="0" y="220"/>
                  </a:cubicBezTo>
                  <a:cubicBezTo>
                    <a:pt x="0" y="268"/>
                    <a:pt x="16" y="320"/>
                    <a:pt x="74" y="320"/>
                  </a:cubicBezTo>
                  <a:cubicBezTo>
                    <a:pt x="124" y="320"/>
                    <a:pt x="158" y="286"/>
                    <a:pt x="182" y="246"/>
                  </a:cubicBezTo>
                  <a:cubicBezTo>
                    <a:pt x="190" y="288"/>
                    <a:pt x="216" y="320"/>
                    <a:pt x="260" y="320"/>
                  </a:cubicBezTo>
                  <a:cubicBezTo>
                    <a:pt x="316" y="320"/>
                    <a:pt x="350" y="278"/>
                    <a:pt x="376" y="224"/>
                  </a:cubicBezTo>
                  <a:cubicBezTo>
                    <a:pt x="392" y="190"/>
                    <a:pt x="418" y="94"/>
                    <a:pt x="418" y="50"/>
                  </a:cubicBezTo>
                </a:path>
              </a:pathLst>
            </a:custGeom>
            <a:solidFill>
              <a:srgbClr val="000000"/>
            </a:solidFill>
            <a:ln w="12600">
              <a:noFill/>
            </a:ln>
          </p:spPr>
        </p:sp>
        <p:sp>
          <p:nvSpPr>
            <p:cNvPr id="1086" name="Freeform 38"/>
            <p:cNvSpPr/>
            <p:nvPr/>
          </p:nvSpPr>
          <p:spPr>
            <a:xfrm>
              <a:off x="1026000" y="3879360"/>
              <a:ext cx="83880" cy="81000"/>
            </a:xfrm>
            <a:custGeom>
              <a:avLst/>
              <a:gdLst/>
              <a:ahLst/>
              <a:cxnLst/>
              <a:rect l="0" t="0" r="r" b="b"/>
              <a:pathLst>
                <a:path w="233" h="225">
                  <a:moveTo>
                    <a:pt x="232" y="86"/>
                  </a:moveTo>
                  <a:cubicBezTo>
                    <a:pt x="232" y="32"/>
                    <a:pt x="192" y="0"/>
                    <a:pt x="142" y="0"/>
                  </a:cubicBezTo>
                  <a:cubicBezTo>
                    <a:pt x="70" y="0"/>
                    <a:pt x="0" y="70"/>
                    <a:pt x="0" y="138"/>
                  </a:cubicBezTo>
                  <a:cubicBezTo>
                    <a:pt x="0" y="186"/>
                    <a:pt x="36" y="224"/>
                    <a:pt x="90" y="224"/>
                  </a:cubicBezTo>
                  <a:cubicBezTo>
                    <a:pt x="162" y="224"/>
                    <a:pt x="232" y="158"/>
                    <a:pt x="232" y="86"/>
                  </a:cubicBezTo>
                  <a:moveTo>
                    <a:pt x="90" y="210"/>
                  </a:moveTo>
                  <a:cubicBezTo>
                    <a:pt x="66" y="210"/>
                    <a:pt x="42" y="194"/>
                    <a:pt x="42" y="154"/>
                  </a:cubicBezTo>
                  <a:cubicBezTo>
                    <a:pt x="42" y="134"/>
                    <a:pt x="50" y="86"/>
                    <a:pt x="70" y="58"/>
                  </a:cubicBezTo>
                  <a:cubicBezTo>
                    <a:pt x="92" y="26"/>
                    <a:pt x="120" y="14"/>
                    <a:pt x="142" y="14"/>
                  </a:cubicBezTo>
                  <a:cubicBezTo>
                    <a:pt x="170" y="14"/>
                    <a:pt x="192" y="32"/>
                    <a:pt x="192" y="70"/>
                  </a:cubicBezTo>
                  <a:cubicBezTo>
                    <a:pt x="192" y="80"/>
                    <a:pt x="186" y="130"/>
                    <a:pt x="164" y="164"/>
                  </a:cubicBezTo>
                  <a:cubicBezTo>
                    <a:pt x="146" y="194"/>
                    <a:pt x="116" y="210"/>
                    <a:pt x="90" y="210"/>
                  </a:cubicBezTo>
                </a:path>
              </a:pathLst>
            </a:custGeom>
            <a:solidFill>
              <a:srgbClr val="000000"/>
            </a:solidFill>
            <a:ln w="12600">
              <a:noFill/>
            </a:ln>
          </p:spPr>
        </p:sp>
      </p:grpSp>
      <p:grpSp>
        <p:nvGrpSpPr>
          <p:cNvPr id="1087" name="Group 39"/>
          <p:cNvGrpSpPr/>
          <p:nvPr/>
        </p:nvGrpSpPr>
        <p:grpSpPr>
          <a:xfrm>
            <a:off x="9534304" y="2525241"/>
            <a:ext cx="436257" cy="258619"/>
            <a:chOff x="7883280" y="2088000"/>
            <a:chExt cx="360720" cy="213840"/>
          </a:xfrm>
        </p:grpSpPr>
        <p:sp>
          <p:nvSpPr>
            <p:cNvPr id="1088" name="Freeform 40"/>
            <p:cNvSpPr/>
            <p:nvPr/>
          </p:nvSpPr>
          <p:spPr>
            <a:xfrm>
              <a:off x="7883280" y="2091960"/>
              <a:ext cx="361080" cy="207000"/>
            </a:xfrm>
            <a:custGeom>
              <a:avLst/>
              <a:gdLst/>
              <a:ahLst/>
              <a:cxnLst/>
              <a:rect l="0" t="0" r="r" b="b"/>
              <a:pathLst>
                <a:path w="1003" h="575">
                  <a:moveTo>
                    <a:pt x="501" y="574"/>
                  </a:moveTo>
                  <a:lnTo>
                    <a:pt x="0" y="574"/>
                  </a:lnTo>
                  <a:lnTo>
                    <a:pt x="0" y="0"/>
                  </a:lnTo>
                  <a:lnTo>
                    <a:pt x="1002" y="0"/>
                  </a:lnTo>
                  <a:lnTo>
                    <a:pt x="1002" y="574"/>
                  </a:lnTo>
                  <a:lnTo>
                    <a:pt x="501" y="574"/>
                  </a:lnTo>
                </a:path>
              </a:pathLst>
            </a:custGeom>
            <a:solidFill>
              <a:srgbClr val="FFFFFF"/>
            </a:solidFill>
            <a:ln w="12600">
              <a:noFill/>
            </a:ln>
          </p:spPr>
        </p:sp>
        <p:sp>
          <p:nvSpPr>
            <p:cNvPr id="1089" name="Freeform 41"/>
            <p:cNvSpPr/>
            <p:nvPr/>
          </p:nvSpPr>
          <p:spPr>
            <a:xfrm>
              <a:off x="7887240" y="2088000"/>
              <a:ext cx="210960" cy="161640"/>
            </a:xfrm>
            <a:custGeom>
              <a:avLst/>
              <a:gdLst/>
              <a:ahLst/>
              <a:cxnLst/>
              <a:rect l="0" t="0" r="r" b="b"/>
              <a:pathLst>
                <a:path w="586" h="449">
                  <a:moveTo>
                    <a:pt x="585" y="70"/>
                  </a:moveTo>
                  <a:cubicBezTo>
                    <a:pt x="585" y="25"/>
                    <a:pt x="568" y="0"/>
                    <a:pt x="546" y="0"/>
                  </a:cubicBezTo>
                  <a:cubicBezTo>
                    <a:pt x="521" y="0"/>
                    <a:pt x="495" y="22"/>
                    <a:pt x="495" y="48"/>
                  </a:cubicBezTo>
                  <a:cubicBezTo>
                    <a:pt x="495" y="56"/>
                    <a:pt x="498" y="67"/>
                    <a:pt x="509" y="76"/>
                  </a:cubicBezTo>
                  <a:cubicBezTo>
                    <a:pt x="526" y="92"/>
                    <a:pt x="543" y="118"/>
                    <a:pt x="543" y="160"/>
                  </a:cubicBezTo>
                  <a:cubicBezTo>
                    <a:pt x="543" y="199"/>
                    <a:pt x="526" y="255"/>
                    <a:pt x="495" y="303"/>
                  </a:cubicBezTo>
                  <a:cubicBezTo>
                    <a:pt x="465" y="345"/>
                    <a:pt x="428" y="378"/>
                    <a:pt x="381" y="378"/>
                  </a:cubicBezTo>
                  <a:cubicBezTo>
                    <a:pt x="325" y="378"/>
                    <a:pt x="294" y="342"/>
                    <a:pt x="285" y="289"/>
                  </a:cubicBezTo>
                  <a:cubicBezTo>
                    <a:pt x="297" y="263"/>
                    <a:pt x="319" y="199"/>
                    <a:pt x="319" y="171"/>
                  </a:cubicBezTo>
                  <a:cubicBezTo>
                    <a:pt x="319" y="160"/>
                    <a:pt x="313" y="149"/>
                    <a:pt x="302" y="149"/>
                  </a:cubicBezTo>
                  <a:cubicBezTo>
                    <a:pt x="294" y="149"/>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1"/>
                    <a:pt x="255" y="345"/>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1090" name="Freeform 42"/>
            <p:cNvSpPr/>
            <p:nvPr/>
          </p:nvSpPr>
          <p:spPr>
            <a:xfrm>
              <a:off x="8119080" y="2188800"/>
              <a:ext cx="117360" cy="113400"/>
            </a:xfrm>
            <a:custGeom>
              <a:avLst/>
              <a:gdLst/>
              <a:ahLst/>
              <a:cxnLst/>
              <a:rect l="0" t="0" r="r" b="b"/>
              <a:pathLst>
                <a:path w="326" h="315">
                  <a:moveTo>
                    <a:pt x="325" y="120"/>
                  </a:moveTo>
                  <a:cubicBezTo>
                    <a:pt x="325" y="45"/>
                    <a:pt x="269" y="0"/>
                    <a:pt x="199" y="0"/>
                  </a:cubicBezTo>
                  <a:cubicBezTo>
                    <a:pt x="98" y="0"/>
                    <a:pt x="0" y="98"/>
                    <a:pt x="0" y="193"/>
                  </a:cubicBezTo>
                  <a:cubicBezTo>
                    <a:pt x="0" y="261"/>
                    <a:pt x="50" y="314"/>
                    <a:pt x="126" y="314"/>
                  </a:cubicBezTo>
                  <a:cubicBezTo>
                    <a:pt x="227" y="314"/>
                    <a:pt x="325" y="221"/>
                    <a:pt x="325" y="120"/>
                  </a:cubicBezTo>
                  <a:moveTo>
                    <a:pt x="126" y="294"/>
                  </a:moveTo>
                  <a:cubicBezTo>
                    <a:pt x="92" y="294"/>
                    <a:pt x="59" y="272"/>
                    <a:pt x="59" y="216"/>
                  </a:cubicBezTo>
                  <a:cubicBezTo>
                    <a:pt x="59" y="188"/>
                    <a:pt x="70" y="120"/>
                    <a:pt x="98" y="81"/>
                  </a:cubicBezTo>
                  <a:cubicBezTo>
                    <a:pt x="129" y="36"/>
                    <a:pt x="168" y="20"/>
                    <a:pt x="199" y="20"/>
                  </a:cubicBezTo>
                  <a:cubicBezTo>
                    <a:pt x="238" y="20"/>
                    <a:pt x="269" y="45"/>
                    <a:pt x="269" y="98"/>
                  </a:cubicBezTo>
                  <a:cubicBezTo>
                    <a:pt x="269" y="112"/>
                    <a:pt x="260" y="182"/>
                    <a:pt x="230" y="230"/>
                  </a:cubicBezTo>
                  <a:cubicBezTo>
                    <a:pt x="204" y="272"/>
                    <a:pt x="162" y="294"/>
                    <a:pt x="126" y="294"/>
                  </a:cubicBezTo>
                </a:path>
              </a:pathLst>
            </a:custGeom>
            <a:solidFill>
              <a:srgbClr val="000000"/>
            </a:solidFill>
            <a:ln w="12600">
              <a:noFill/>
            </a:ln>
          </p:spPr>
        </p:sp>
      </p:grpSp>
    </p:spTree>
  </p:cSld>
  <p:clrMapOvr>
    <a:masterClrMapping/>
  </p:clrMapOvr>
  <mc:AlternateContent xmlns:mc="http://schemas.openxmlformats.org/markup-compatibility/2006" xmlns:p14="http://schemas.microsoft.com/office/powerpoint/2010/main">
    <mc:Choice Requires="p14">
      <p:transition spd="slow" p14:dur="2000" advTm="10978"/>
    </mc:Choice>
    <mc:Fallback xmlns="">
      <p:transition spd="slow" advTm="10978"/>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pic>
        <p:nvPicPr>
          <p:cNvPr id="1092" name="Picture 1091"/>
          <p:cNvPicPr/>
          <p:nvPr/>
        </p:nvPicPr>
        <p:blipFill>
          <a:blip r:embed="rId3"/>
          <a:stretch/>
        </p:blipFill>
        <p:spPr>
          <a:xfrm>
            <a:off x="346781" y="276906"/>
            <a:ext cx="1306159" cy="835942"/>
          </a:xfrm>
          <a:prstGeom prst="rect">
            <a:avLst/>
          </a:prstGeom>
          <a:ln>
            <a:noFill/>
          </a:ln>
        </p:spPr>
      </p:pic>
      <p:sp>
        <p:nvSpPr>
          <p:cNvPr id="1093" name="TextShape 2"/>
          <p:cNvSpPr txBox="1"/>
          <p:nvPr/>
        </p:nvSpPr>
        <p:spPr>
          <a:xfrm>
            <a:off x="392061" y="1741546"/>
            <a:ext cx="5554689" cy="630949"/>
          </a:xfrm>
          <a:prstGeom prst="rect">
            <a:avLst/>
          </a:prstGeom>
          <a:noFill/>
          <a:ln>
            <a:noFill/>
          </a:ln>
        </p:spPr>
        <p:txBody>
          <a:bodyPr wrap="square" lIns="108847" tIns="54423" rIns="108847" bIns="54423">
            <a:spAutoFit/>
          </a:bodyPr>
          <a:lstStyle/>
          <a:p>
            <a:pPr defTabSz="1105875">
              <a:defRPr/>
            </a:pPr>
            <a:r>
              <a:rPr lang="en-CA" sz="3386" spc="-1" dirty="0">
                <a:solidFill>
                  <a:prstClr val="black"/>
                </a:solidFill>
                <a:latin typeface="Arial"/>
                <a:ea typeface="DejaVu Sans"/>
                <a:cs typeface="DejaVu Sans"/>
              </a:rPr>
              <a:t>Layered BSDF Evaluation</a:t>
            </a:r>
          </a:p>
        </p:txBody>
      </p:sp>
      <p:sp>
        <p:nvSpPr>
          <p:cNvPr id="1094" name="TextShape 3"/>
          <p:cNvSpPr txBox="1"/>
          <p:nvPr/>
        </p:nvSpPr>
        <p:spPr>
          <a:xfrm>
            <a:off x="396415" y="3828788"/>
            <a:ext cx="5263821" cy="2790130"/>
          </a:xfrm>
          <a:prstGeom prst="rect">
            <a:avLst/>
          </a:prstGeom>
          <a:noFill/>
          <a:ln>
            <a:noFill/>
          </a:ln>
        </p:spPr>
        <p:txBody>
          <a:bodyPr lIns="108847" tIns="54423" rIns="108847" bIns="54423">
            <a:spAutoFit/>
          </a:bodyPr>
          <a:lstStyle/>
          <a:p>
            <a:pPr marL="261230" indent="-261230" defTabSz="1105875">
              <a:buClr>
                <a:srgbClr val="000000"/>
              </a:buClr>
              <a:buSzPct val="45000"/>
              <a:buFont typeface="Wingdings" charset="2"/>
              <a:buChar char=""/>
              <a:defRPr/>
            </a:pPr>
            <a:r>
              <a:rPr lang="en-CA" sz="2177" spc="-1" dirty="0">
                <a:solidFill>
                  <a:prstClr val="black"/>
                </a:solidFill>
                <a:latin typeface="Arial"/>
                <a:ea typeface="DejaVu Sans"/>
                <a:cs typeface="DejaVu Sans"/>
              </a:rPr>
              <a:t>Trace a path until it leaves the material</a:t>
            </a:r>
          </a:p>
          <a:p>
            <a:pPr marL="261230" indent="-261230" defTabSz="1105875">
              <a:buClr>
                <a:srgbClr val="000000"/>
              </a:buClr>
              <a:buSzPct val="45000"/>
              <a:buFont typeface="Wingdings" charset="2"/>
              <a:buChar char=""/>
              <a:defRPr/>
            </a:pPr>
            <a:r>
              <a:rPr lang="en-CA" sz="2177" spc="-1" dirty="0">
                <a:solidFill>
                  <a:prstClr val="black"/>
                </a:solidFill>
                <a:latin typeface="Arial"/>
                <a:ea typeface="DejaVu Sans"/>
                <a:cs typeface="DejaVu Sans"/>
              </a:rPr>
              <a:t>Connect vertices to </a:t>
            </a:r>
            <a:r>
              <a:rPr lang="en-CA" sz="2177" spc="-1" dirty="0" err="1">
                <a:solidFill>
                  <a:prstClr val="black"/>
                </a:solidFill>
                <a:latin typeface="Arial"/>
                <a:ea typeface="DejaVu Sans"/>
                <a:cs typeface="DejaVu Sans"/>
              </a:rPr>
              <a:t>subpath</a:t>
            </a:r>
            <a:r>
              <a:rPr lang="en-CA" sz="2177" spc="-1" dirty="0">
                <a:solidFill>
                  <a:prstClr val="black"/>
                </a:solidFill>
                <a:latin typeface="Arial"/>
                <a:ea typeface="DejaVu Sans"/>
                <a:cs typeface="DejaVu Sans"/>
              </a:rPr>
              <a:t> starting at                 .        using NEE</a:t>
            </a:r>
          </a:p>
          <a:p>
            <a:pPr marL="261230" indent="-261230" defTabSz="1105875">
              <a:buClr>
                <a:srgbClr val="000000"/>
              </a:buClr>
              <a:buSzPct val="45000"/>
              <a:buFont typeface="Wingdings" charset="2"/>
              <a:buChar char=""/>
              <a:defRPr/>
            </a:pPr>
            <a:r>
              <a:rPr lang="en-CA" sz="2177" b="1" u="sng" spc="-1" dirty="0">
                <a:solidFill>
                  <a:srgbClr val="FF3333"/>
                </a:solidFill>
                <a:latin typeface="Arial"/>
                <a:ea typeface="Arial"/>
                <a:cs typeface="DejaVu Sans"/>
              </a:rPr>
              <a:t>Do not connect vertices:</a:t>
            </a:r>
            <a:endParaRPr lang="en-CA" sz="2177" spc="-1" dirty="0">
              <a:solidFill>
                <a:prstClr val="black"/>
              </a:solidFill>
              <a:latin typeface="Arial"/>
              <a:ea typeface="DejaVu Sans"/>
              <a:cs typeface="DejaVu Sans"/>
            </a:endParaRPr>
          </a:p>
          <a:p>
            <a:pPr marL="1044922" lvl="3" indent="-261230" defTabSz="1105875">
              <a:buClr>
                <a:srgbClr val="000000"/>
              </a:buClr>
              <a:buSzPct val="45000"/>
              <a:buFont typeface="Wingdings" charset="2"/>
              <a:buChar char=""/>
              <a:defRPr/>
            </a:pPr>
            <a:r>
              <a:rPr lang="en-CA" sz="2177" spc="-1" dirty="0">
                <a:solidFill>
                  <a:prstClr val="black"/>
                </a:solidFill>
                <a:latin typeface="Arial"/>
                <a:ea typeface="Arial"/>
                <a:cs typeface="DejaVu Sans"/>
              </a:rPr>
              <a:t>on an interface </a:t>
            </a:r>
            <a:endParaRPr lang="en-CA" sz="2177" spc="-1" dirty="0">
              <a:solidFill>
                <a:prstClr val="black"/>
              </a:solidFill>
              <a:latin typeface="Arial"/>
              <a:ea typeface="DejaVu Sans"/>
              <a:cs typeface="DejaVu Sans"/>
            </a:endParaRPr>
          </a:p>
          <a:p>
            <a:pPr marL="1044922" lvl="3" indent="-261230" defTabSz="1105875">
              <a:buClr>
                <a:srgbClr val="000000"/>
              </a:buClr>
              <a:buSzPct val="45000"/>
              <a:buFont typeface="Wingdings" charset="2"/>
              <a:buChar char=""/>
              <a:defRPr/>
            </a:pPr>
            <a:r>
              <a:rPr lang="en-CA" sz="2177" spc="-1" dirty="0">
                <a:solidFill>
                  <a:prstClr val="black"/>
                </a:solidFill>
                <a:latin typeface="Arial"/>
                <a:ea typeface="Arial"/>
                <a:cs typeface="DejaVu Sans"/>
              </a:rPr>
              <a:t>connects to the </a:t>
            </a:r>
            <a:r>
              <a:rPr lang="en-CA" sz="2177" spc="-1" dirty="0" err="1">
                <a:solidFill>
                  <a:prstClr val="black"/>
                </a:solidFill>
                <a:latin typeface="Arial"/>
                <a:ea typeface="Arial"/>
                <a:cs typeface="DejaVu Sans"/>
              </a:rPr>
              <a:t>subpath</a:t>
            </a:r>
            <a:r>
              <a:rPr lang="en-CA" sz="2177" spc="-1" dirty="0">
                <a:solidFill>
                  <a:prstClr val="black"/>
                </a:solidFill>
                <a:latin typeface="Arial"/>
                <a:ea typeface="Arial"/>
                <a:cs typeface="DejaVu Sans"/>
              </a:rPr>
              <a:t> </a:t>
            </a:r>
            <a:endParaRPr lang="en-CA" sz="2177" spc="-1" dirty="0">
              <a:solidFill>
                <a:prstClr val="black"/>
              </a:solidFill>
              <a:latin typeface="Arial"/>
              <a:ea typeface="DejaVu Sans"/>
              <a:cs typeface="DejaVu Sans"/>
            </a:endParaRPr>
          </a:p>
          <a:p>
            <a:pPr marL="1044922" lvl="3" indent="-261230" defTabSz="1105875">
              <a:buClr>
                <a:srgbClr val="000000"/>
              </a:buClr>
              <a:buSzPct val="45000"/>
              <a:buFont typeface="Wingdings" charset="2"/>
              <a:buChar char=""/>
              <a:defRPr/>
            </a:pPr>
            <a:r>
              <a:rPr lang="en-CA" sz="2177" spc="-1" dirty="0">
                <a:solidFill>
                  <a:prstClr val="black"/>
                </a:solidFill>
                <a:latin typeface="Arial"/>
                <a:ea typeface="Arial"/>
                <a:cs typeface="DejaVu Sans"/>
              </a:rPr>
              <a:t>requires a transmission event</a:t>
            </a:r>
            <a:endParaRPr lang="en-CA" sz="2177" spc="-1" dirty="0">
              <a:solidFill>
                <a:prstClr val="black"/>
              </a:solidFill>
              <a:latin typeface="Arial"/>
              <a:ea typeface="DejaVu Sans"/>
              <a:cs typeface="DejaVu Sans"/>
            </a:endParaRPr>
          </a:p>
          <a:p>
            <a:pPr marL="261230" indent="-261230" defTabSz="1105875">
              <a:buClr>
                <a:srgbClr val="000000"/>
              </a:buClr>
              <a:buSzPct val="45000"/>
              <a:buFont typeface="Wingdings" charset="2"/>
              <a:buChar char=""/>
              <a:defRPr/>
            </a:pPr>
            <a:endParaRPr lang="en-CA" sz="2177" spc="-1" dirty="0">
              <a:solidFill>
                <a:prstClr val="black"/>
              </a:solidFill>
              <a:latin typeface="Arial"/>
              <a:ea typeface="DejaVu Sans"/>
              <a:cs typeface="DejaVu Sans"/>
            </a:endParaRPr>
          </a:p>
        </p:txBody>
      </p:sp>
      <p:grpSp>
        <p:nvGrpSpPr>
          <p:cNvPr id="1095" name="Group 4"/>
          <p:cNvGrpSpPr/>
          <p:nvPr/>
        </p:nvGrpSpPr>
        <p:grpSpPr>
          <a:xfrm>
            <a:off x="6316364" y="2525241"/>
            <a:ext cx="388800" cy="258619"/>
            <a:chOff x="5222520" y="2088000"/>
            <a:chExt cx="321480" cy="213840"/>
          </a:xfrm>
        </p:grpSpPr>
        <p:sp>
          <p:nvSpPr>
            <p:cNvPr id="1096" name="Freeform 5"/>
            <p:cNvSpPr/>
            <p:nvPr/>
          </p:nvSpPr>
          <p:spPr>
            <a:xfrm>
              <a:off x="5222520" y="2091960"/>
              <a:ext cx="321840" cy="207000"/>
            </a:xfrm>
            <a:custGeom>
              <a:avLst/>
              <a:gdLst/>
              <a:ahLst/>
              <a:cxnLst/>
              <a:rect l="0" t="0" r="r" b="b"/>
              <a:pathLst>
                <a:path w="894" h="575">
                  <a:moveTo>
                    <a:pt x="448" y="574"/>
                  </a:moveTo>
                  <a:lnTo>
                    <a:pt x="0" y="574"/>
                  </a:lnTo>
                  <a:lnTo>
                    <a:pt x="0" y="0"/>
                  </a:lnTo>
                  <a:lnTo>
                    <a:pt x="893" y="0"/>
                  </a:lnTo>
                  <a:lnTo>
                    <a:pt x="893" y="574"/>
                  </a:lnTo>
                  <a:lnTo>
                    <a:pt x="448" y="574"/>
                  </a:lnTo>
                </a:path>
              </a:pathLst>
            </a:custGeom>
            <a:solidFill>
              <a:srgbClr val="FFFFFF"/>
            </a:solidFill>
            <a:ln w="12600">
              <a:noFill/>
            </a:ln>
          </p:spPr>
        </p:sp>
        <p:sp>
          <p:nvSpPr>
            <p:cNvPr id="1097" name="Freeform 6"/>
            <p:cNvSpPr/>
            <p:nvPr/>
          </p:nvSpPr>
          <p:spPr>
            <a:xfrm>
              <a:off x="5226480" y="2088000"/>
              <a:ext cx="210960" cy="161640"/>
            </a:xfrm>
            <a:custGeom>
              <a:avLst/>
              <a:gdLst/>
              <a:ahLst/>
              <a:cxnLst/>
              <a:rect l="0" t="0" r="r" b="b"/>
              <a:pathLst>
                <a:path w="586" h="449">
                  <a:moveTo>
                    <a:pt x="585" y="70"/>
                  </a:moveTo>
                  <a:cubicBezTo>
                    <a:pt x="585" y="25"/>
                    <a:pt x="568" y="0"/>
                    <a:pt x="546" y="0"/>
                  </a:cubicBezTo>
                  <a:cubicBezTo>
                    <a:pt x="521" y="0"/>
                    <a:pt x="495" y="22"/>
                    <a:pt x="495" y="48"/>
                  </a:cubicBezTo>
                  <a:cubicBezTo>
                    <a:pt x="495" y="56"/>
                    <a:pt x="498" y="67"/>
                    <a:pt x="509" y="76"/>
                  </a:cubicBezTo>
                  <a:cubicBezTo>
                    <a:pt x="526" y="92"/>
                    <a:pt x="543" y="118"/>
                    <a:pt x="543" y="160"/>
                  </a:cubicBezTo>
                  <a:cubicBezTo>
                    <a:pt x="543" y="199"/>
                    <a:pt x="526" y="255"/>
                    <a:pt x="495" y="303"/>
                  </a:cubicBezTo>
                  <a:cubicBezTo>
                    <a:pt x="465" y="345"/>
                    <a:pt x="428" y="378"/>
                    <a:pt x="381" y="378"/>
                  </a:cubicBezTo>
                  <a:cubicBezTo>
                    <a:pt x="325" y="378"/>
                    <a:pt x="294" y="342"/>
                    <a:pt x="286" y="289"/>
                  </a:cubicBezTo>
                  <a:cubicBezTo>
                    <a:pt x="297" y="263"/>
                    <a:pt x="319" y="199"/>
                    <a:pt x="319" y="171"/>
                  </a:cubicBezTo>
                  <a:cubicBezTo>
                    <a:pt x="319" y="160"/>
                    <a:pt x="314" y="149"/>
                    <a:pt x="302" y="149"/>
                  </a:cubicBezTo>
                  <a:cubicBezTo>
                    <a:pt x="294" y="149"/>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1"/>
                    <a:pt x="255" y="345"/>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1098" name="Freeform 7"/>
            <p:cNvSpPr/>
            <p:nvPr/>
          </p:nvSpPr>
          <p:spPr>
            <a:xfrm>
              <a:off x="5454360" y="213336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7"/>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9"/>
                    <a:pt x="120" y="342"/>
                    <a:pt x="129" y="322"/>
                  </a:cubicBezTo>
                  <a:cubicBezTo>
                    <a:pt x="134" y="305"/>
                    <a:pt x="160" y="244"/>
                    <a:pt x="162" y="235"/>
                  </a:cubicBezTo>
                  <a:cubicBezTo>
                    <a:pt x="165" y="227"/>
                    <a:pt x="168" y="219"/>
                    <a:pt x="168" y="213"/>
                  </a:cubicBezTo>
                  <a:cubicBezTo>
                    <a:pt x="168" y="179"/>
                    <a:pt x="140" y="154"/>
                    <a:pt x="101" y="154"/>
                  </a:cubicBezTo>
                  <a:cubicBezTo>
                    <a:pt x="31" y="154"/>
                    <a:pt x="0" y="249"/>
                    <a:pt x="0" y="261"/>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000000"/>
            </a:solidFill>
            <a:ln w="12600">
              <a:noFill/>
            </a:ln>
          </p:spPr>
        </p:sp>
      </p:grpSp>
      <p:grpSp>
        <p:nvGrpSpPr>
          <p:cNvPr id="1099" name="Group 8"/>
          <p:cNvGrpSpPr/>
          <p:nvPr/>
        </p:nvGrpSpPr>
        <p:grpSpPr>
          <a:xfrm>
            <a:off x="497861" y="2489539"/>
            <a:ext cx="5132334" cy="990939"/>
            <a:chOff x="411480" y="2058480"/>
            <a:chExt cx="4243680" cy="819360"/>
          </a:xfrm>
        </p:grpSpPr>
        <p:sp>
          <p:nvSpPr>
            <p:cNvPr id="1100" name="Freeform 9"/>
            <p:cNvSpPr/>
            <p:nvPr/>
          </p:nvSpPr>
          <p:spPr>
            <a:xfrm>
              <a:off x="411480" y="2058480"/>
              <a:ext cx="4244040" cy="806760"/>
            </a:xfrm>
            <a:custGeom>
              <a:avLst/>
              <a:gdLst/>
              <a:ahLst/>
              <a:cxnLst/>
              <a:rect l="0" t="0" r="r" b="b"/>
              <a:pathLst>
                <a:path w="11789" h="2241">
                  <a:moveTo>
                    <a:pt x="5894" y="2240"/>
                  </a:moveTo>
                  <a:lnTo>
                    <a:pt x="0" y="2240"/>
                  </a:lnTo>
                  <a:lnTo>
                    <a:pt x="0" y="0"/>
                  </a:lnTo>
                  <a:lnTo>
                    <a:pt x="11788" y="0"/>
                  </a:lnTo>
                  <a:lnTo>
                    <a:pt x="11788" y="2240"/>
                  </a:lnTo>
                  <a:lnTo>
                    <a:pt x="5894" y="2240"/>
                  </a:lnTo>
                </a:path>
              </a:pathLst>
            </a:custGeom>
            <a:solidFill>
              <a:srgbClr val="FFFFFF"/>
            </a:solidFill>
            <a:ln w="12600">
              <a:noFill/>
            </a:ln>
          </p:spPr>
        </p:sp>
        <p:sp>
          <p:nvSpPr>
            <p:cNvPr id="1101" name="Freeform 10"/>
            <p:cNvSpPr/>
            <p:nvPr/>
          </p:nvSpPr>
          <p:spPr>
            <a:xfrm>
              <a:off x="430560" y="2291400"/>
              <a:ext cx="177840" cy="324000"/>
            </a:xfrm>
            <a:custGeom>
              <a:avLst/>
              <a:gdLst/>
              <a:ahLst/>
              <a:cxnLst/>
              <a:rect l="0" t="0" r="r" b="b"/>
              <a:pathLst>
                <a:path w="494" h="900">
                  <a:moveTo>
                    <a:pt x="311" y="302"/>
                  </a:moveTo>
                  <a:lnTo>
                    <a:pt x="395" y="302"/>
                  </a:lnTo>
                  <a:cubicBezTo>
                    <a:pt x="414" y="302"/>
                    <a:pt x="426" y="302"/>
                    <a:pt x="426" y="280"/>
                  </a:cubicBezTo>
                  <a:cubicBezTo>
                    <a:pt x="426" y="272"/>
                    <a:pt x="414" y="272"/>
                    <a:pt x="398" y="272"/>
                  </a:cubicBezTo>
                  <a:lnTo>
                    <a:pt x="316" y="272"/>
                  </a:lnTo>
                  <a:lnTo>
                    <a:pt x="339" y="157"/>
                  </a:lnTo>
                  <a:cubicBezTo>
                    <a:pt x="342" y="137"/>
                    <a:pt x="356" y="67"/>
                    <a:pt x="361" y="56"/>
                  </a:cubicBezTo>
                  <a:cubicBezTo>
                    <a:pt x="370" y="36"/>
                    <a:pt x="386" y="22"/>
                    <a:pt x="409" y="22"/>
                  </a:cubicBezTo>
                  <a:cubicBezTo>
                    <a:pt x="412" y="22"/>
                    <a:pt x="437" y="22"/>
                    <a:pt x="456" y="39"/>
                  </a:cubicBezTo>
                  <a:cubicBezTo>
                    <a:pt x="412" y="45"/>
                    <a:pt x="403" y="78"/>
                    <a:pt x="403" y="92"/>
                  </a:cubicBezTo>
                  <a:cubicBezTo>
                    <a:pt x="403" y="115"/>
                    <a:pt x="420" y="126"/>
                    <a:pt x="440" y="126"/>
                  </a:cubicBezTo>
                  <a:cubicBezTo>
                    <a:pt x="465" y="126"/>
                    <a:pt x="493" y="106"/>
                    <a:pt x="493" y="67"/>
                  </a:cubicBezTo>
                  <a:cubicBezTo>
                    <a:pt x="493" y="22"/>
                    <a:pt x="448" y="0"/>
                    <a:pt x="409" y="0"/>
                  </a:cubicBezTo>
                  <a:cubicBezTo>
                    <a:pt x="375" y="0"/>
                    <a:pt x="311" y="17"/>
                    <a:pt x="283" y="115"/>
                  </a:cubicBezTo>
                  <a:cubicBezTo>
                    <a:pt x="277" y="137"/>
                    <a:pt x="274" y="146"/>
                    <a:pt x="249" y="272"/>
                  </a:cubicBezTo>
                  <a:lnTo>
                    <a:pt x="182" y="272"/>
                  </a:lnTo>
                  <a:cubicBezTo>
                    <a:pt x="162" y="272"/>
                    <a:pt x="151" y="272"/>
                    <a:pt x="151" y="288"/>
                  </a:cubicBezTo>
                  <a:cubicBezTo>
                    <a:pt x="151" y="302"/>
                    <a:pt x="160" y="302"/>
                    <a:pt x="179" y="302"/>
                  </a:cubicBezTo>
                  <a:lnTo>
                    <a:pt x="244" y="302"/>
                  </a:lnTo>
                  <a:lnTo>
                    <a:pt x="171" y="691"/>
                  </a:lnTo>
                  <a:cubicBezTo>
                    <a:pt x="151" y="787"/>
                    <a:pt x="134" y="876"/>
                    <a:pt x="84" y="876"/>
                  </a:cubicBezTo>
                  <a:cubicBezTo>
                    <a:pt x="81" y="876"/>
                    <a:pt x="56" y="876"/>
                    <a:pt x="36" y="859"/>
                  </a:cubicBezTo>
                  <a:cubicBezTo>
                    <a:pt x="81" y="857"/>
                    <a:pt x="92" y="820"/>
                    <a:pt x="92" y="806"/>
                  </a:cubicBezTo>
                  <a:cubicBezTo>
                    <a:pt x="92" y="784"/>
                    <a:pt x="73" y="770"/>
                    <a:pt x="53" y="770"/>
                  </a:cubicBezTo>
                  <a:cubicBezTo>
                    <a:pt x="28" y="770"/>
                    <a:pt x="0" y="792"/>
                    <a:pt x="0" y="831"/>
                  </a:cubicBezTo>
                  <a:cubicBezTo>
                    <a:pt x="0" y="873"/>
                    <a:pt x="45" y="899"/>
                    <a:pt x="84" y="899"/>
                  </a:cubicBezTo>
                  <a:cubicBezTo>
                    <a:pt x="137" y="899"/>
                    <a:pt x="179" y="840"/>
                    <a:pt x="196" y="803"/>
                  </a:cubicBezTo>
                  <a:cubicBezTo>
                    <a:pt x="227" y="739"/>
                    <a:pt x="249" y="621"/>
                    <a:pt x="252" y="613"/>
                  </a:cubicBezTo>
                  <a:lnTo>
                    <a:pt x="311" y="302"/>
                  </a:lnTo>
                </a:path>
              </a:pathLst>
            </a:custGeom>
            <a:solidFill>
              <a:srgbClr val="000000"/>
            </a:solidFill>
            <a:ln w="12600">
              <a:noFill/>
            </a:ln>
          </p:spPr>
        </p:sp>
        <p:sp>
          <p:nvSpPr>
            <p:cNvPr id="1102" name="Freeform 11"/>
            <p:cNvSpPr/>
            <p:nvPr/>
          </p:nvSpPr>
          <p:spPr>
            <a:xfrm>
              <a:off x="603000" y="2484720"/>
              <a:ext cx="100080" cy="113400"/>
            </a:xfrm>
            <a:custGeom>
              <a:avLst/>
              <a:gdLst/>
              <a:ahLst/>
              <a:cxnLst/>
              <a:rect l="0" t="0" r="r" b="b"/>
              <a:pathLst>
                <a:path w="278" h="315">
                  <a:moveTo>
                    <a:pt x="249" y="45"/>
                  </a:moveTo>
                  <a:cubicBezTo>
                    <a:pt x="232" y="50"/>
                    <a:pt x="221" y="64"/>
                    <a:pt x="221" y="78"/>
                  </a:cubicBezTo>
                  <a:cubicBezTo>
                    <a:pt x="221" y="95"/>
                    <a:pt x="235" y="101"/>
                    <a:pt x="244" y="101"/>
                  </a:cubicBezTo>
                  <a:cubicBezTo>
                    <a:pt x="252" y="101"/>
                    <a:pt x="277" y="95"/>
                    <a:pt x="277" y="62"/>
                  </a:cubicBezTo>
                  <a:cubicBezTo>
                    <a:pt x="277" y="14"/>
                    <a:pt x="227" y="0"/>
                    <a:pt x="185" y="0"/>
                  </a:cubicBezTo>
                  <a:cubicBezTo>
                    <a:pt x="76" y="0"/>
                    <a:pt x="56" y="81"/>
                    <a:pt x="56" y="101"/>
                  </a:cubicBezTo>
                  <a:cubicBezTo>
                    <a:pt x="56" y="126"/>
                    <a:pt x="73" y="143"/>
                    <a:pt x="81" y="151"/>
                  </a:cubicBezTo>
                  <a:cubicBezTo>
                    <a:pt x="101" y="165"/>
                    <a:pt x="112" y="168"/>
                    <a:pt x="160" y="176"/>
                  </a:cubicBezTo>
                  <a:cubicBezTo>
                    <a:pt x="174" y="179"/>
                    <a:pt x="218" y="188"/>
                    <a:pt x="218" y="224"/>
                  </a:cubicBezTo>
                  <a:cubicBezTo>
                    <a:pt x="218" y="235"/>
                    <a:pt x="213" y="260"/>
                    <a:pt x="182" y="280"/>
                  </a:cubicBezTo>
                  <a:cubicBezTo>
                    <a:pt x="154" y="294"/>
                    <a:pt x="120" y="294"/>
                    <a:pt x="112" y="294"/>
                  </a:cubicBezTo>
                  <a:cubicBezTo>
                    <a:pt x="84" y="294"/>
                    <a:pt x="45" y="288"/>
                    <a:pt x="28" y="266"/>
                  </a:cubicBezTo>
                  <a:cubicBezTo>
                    <a:pt x="53" y="263"/>
                    <a:pt x="67" y="244"/>
                    <a:pt x="67" y="224"/>
                  </a:cubicBezTo>
                  <a:cubicBezTo>
                    <a:pt x="67" y="207"/>
                    <a:pt x="56" y="199"/>
                    <a:pt x="39" y="199"/>
                  </a:cubicBezTo>
                  <a:cubicBezTo>
                    <a:pt x="20" y="199"/>
                    <a:pt x="0" y="216"/>
                    <a:pt x="0" y="246"/>
                  </a:cubicBezTo>
                  <a:cubicBezTo>
                    <a:pt x="0" y="288"/>
                    <a:pt x="45" y="314"/>
                    <a:pt x="112" y="314"/>
                  </a:cubicBezTo>
                  <a:cubicBezTo>
                    <a:pt x="241" y="314"/>
                    <a:pt x="263" y="227"/>
                    <a:pt x="263" y="199"/>
                  </a:cubicBezTo>
                  <a:cubicBezTo>
                    <a:pt x="263" y="134"/>
                    <a:pt x="193" y="123"/>
                    <a:pt x="168" y="118"/>
                  </a:cubicBezTo>
                  <a:cubicBezTo>
                    <a:pt x="162" y="115"/>
                    <a:pt x="143" y="112"/>
                    <a:pt x="140" y="112"/>
                  </a:cubicBezTo>
                  <a:cubicBezTo>
                    <a:pt x="115" y="106"/>
                    <a:pt x="101" y="92"/>
                    <a:pt x="101" y="78"/>
                  </a:cubicBezTo>
                  <a:cubicBezTo>
                    <a:pt x="101" y="62"/>
                    <a:pt x="115" y="42"/>
                    <a:pt x="129" y="34"/>
                  </a:cubicBezTo>
                  <a:cubicBezTo>
                    <a:pt x="148" y="20"/>
                    <a:pt x="174" y="20"/>
                    <a:pt x="185" y="20"/>
                  </a:cubicBezTo>
                  <a:cubicBezTo>
                    <a:pt x="199" y="20"/>
                    <a:pt x="235" y="22"/>
                    <a:pt x="249" y="45"/>
                  </a:cubicBezTo>
                </a:path>
              </a:pathLst>
            </a:custGeom>
            <a:solidFill>
              <a:srgbClr val="000000"/>
            </a:solidFill>
            <a:ln w="12600">
              <a:noFill/>
            </a:ln>
          </p:spPr>
        </p:sp>
        <p:sp>
          <p:nvSpPr>
            <p:cNvPr id="1103" name="Freeform 12"/>
            <p:cNvSpPr/>
            <p:nvPr/>
          </p:nvSpPr>
          <p:spPr>
            <a:xfrm>
              <a:off x="771480" y="227520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1104" name="Freeform 13"/>
            <p:cNvSpPr/>
            <p:nvPr/>
          </p:nvSpPr>
          <p:spPr>
            <a:xfrm>
              <a:off x="878040" y="238392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1105" name="Freeform 14"/>
            <p:cNvSpPr/>
            <p:nvPr/>
          </p:nvSpPr>
          <p:spPr>
            <a:xfrm>
              <a:off x="1105920" y="242928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6"/>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8"/>
                    <a:pt x="120" y="342"/>
                    <a:pt x="129" y="322"/>
                  </a:cubicBezTo>
                  <a:cubicBezTo>
                    <a:pt x="134" y="305"/>
                    <a:pt x="160" y="244"/>
                    <a:pt x="162" y="235"/>
                  </a:cubicBezTo>
                  <a:cubicBezTo>
                    <a:pt x="165" y="227"/>
                    <a:pt x="168" y="218"/>
                    <a:pt x="168" y="213"/>
                  </a:cubicBezTo>
                  <a:cubicBezTo>
                    <a:pt x="168" y="179"/>
                    <a:pt x="140" y="154"/>
                    <a:pt x="101" y="154"/>
                  </a:cubicBezTo>
                  <a:cubicBezTo>
                    <a:pt x="31" y="154"/>
                    <a:pt x="0" y="249"/>
                    <a:pt x="0" y="260"/>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000000"/>
            </a:solidFill>
            <a:ln w="12600">
              <a:noFill/>
            </a:ln>
          </p:spPr>
        </p:sp>
        <p:sp>
          <p:nvSpPr>
            <p:cNvPr id="1106" name="Freeform 15"/>
            <p:cNvSpPr/>
            <p:nvPr/>
          </p:nvSpPr>
          <p:spPr>
            <a:xfrm>
              <a:off x="1243080" y="2503080"/>
              <a:ext cx="42840" cy="107280"/>
            </a:xfrm>
            <a:custGeom>
              <a:avLst/>
              <a:gdLst/>
              <a:ahLst/>
              <a:cxnLst/>
              <a:rect l="0" t="0" r="r" b="b"/>
              <a:pathLst>
                <a:path w="119" h="298">
                  <a:moveTo>
                    <a:pt x="118" y="104"/>
                  </a:moveTo>
                  <a:cubicBezTo>
                    <a:pt x="118" y="39"/>
                    <a:pt x="92" y="0"/>
                    <a:pt x="53" y="0"/>
                  </a:cubicBezTo>
                  <a:cubicBezTo>
                    <a:pt x="20" y="0"/>
                    <a:pt x="0" y="25"/>
                    <a:pt x="0" y="53"/>
                  </a:cubicBezTo>
                  <a:cubicBezTo>
                    <a:pt x="0" y="78"/>
                    <a:pt x="20" y="106"/>
                    <a:pt x="53" y="106"/>
                  </a:cubicBezTo>
                  <a:cubicBezTo>
                    <a:pt x="64" y="106"/>
                    <a:pt x="78" y="101"/>
                    <a:pt x="90" y="92"/>
                  </a:cubicBezTo>
                  <a:cubicBezTo>
                    <a:pt x="92" y="90"/>
                    <a:pt x="92" y="90"/>
                    <a:pt x="92" y="90"/>
                  </a:cubicBezTo>
                  <a:cubicBezTo>
                    <a:pt x="95" y="90"/>
                    <a:pt x="95" y="90"/>
                    <a:pt x="95" y="104"/>
                  </a:cubicBezTo>
                  <a:cubicBezTo>
                    <a:pt x="95" y="179"/>
                    <a:pt x="62" y="238"/>
                    <a:pt x="28" y="272"/>
                  </a:cubicBezTo>
                  <a:cubicBezTo>
                    <a:pt x="17" y="280"/>
                    <a:pt x="17" y="283"/>
                    <a:pt x="17" y="286"/>
                  </a:cubicBezTo>
                  <a:cubicBezTo>
                    <a:pt x="17" y="294"/>
                    <a:pt x="22" y="297"/>
                    <a:pt x="25" y="297"/>
                  </a:cubicBezTo>
                  <a:cubicBezTo>
                    <a:pt x="36" y="297"/>
                    <a:pt x="118" y="221"/>
                    <a:pt x="118" y="104"/>
                  </a:cubicBezTo>
                </a:path>
              </a:pathLst>
            </a:custGeom>
            <a:solidFill>
              <a:srgbClr val="000000"/>
            </a:solidFill>
            <a:ln w="12600">
              <a:noFill/>
            </a:ln>
          </p:spPr>
        </p:sp>
        <p:sp>
          <p:nvSpPr>
            <p:cNvPr id="1107" name="Freeform 16"/>
            <p:cNvSpPr/>
            <p:nvPr/>
          </p:nvSpPr>
          <p:spPr>
            <a:xfrm>
              <a:off x="1374120" y="238392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1108" name="Freeform 17"/>
            <p:cNvSpPr/>
            <p:nvPr/>
          </p:nvSpPr>
          <p:spPr>
            <a:xfrm>
              <a:off x="1605960" y="2484720"/>
              <a:ext cx="117360" cy="113400"/>
            </a:xfrm>
            <a:custGeom>
              <a:avLst/>
              <a:gdLst/>
              <a:ahLst/>
              <a:cxnLst/>
              <a:rect l="0" t="0" r="r" b="b"/>
              <a:pathLst>
                <a:path w="326" h="315">
                  <a:moveTo>
                    <a:pt x="325" y="120"/>
                  </a:moveTo>
                  <a:cubicBezTo>
                    <a:pt x="325" y="45"/>
                    <a:pt x="269" y="0"/>
                    <a:pt x="199" y="0"/>
                  </a:cubicBezTo>
                  <a:cubicBezTo>
                    <a:pt x="98" y="0"/>
                    <a:pt x="0" y="98"/>
                    <a:pt x="0" y="193"/>
                  </a:cubicBezTo>
                  <a:cubicBezTo>
                    <a:pt x="0" y="260"/>
                    <a:pt x="50" y="314"/>
                    <a:pt x="126" y="314"/>
                  </a:cubicBezTo>
                  <a:cubicBezTo>
                    <a:pt x="227" y="314"/>
                    <a:pt x="325" y="221"/>
                    <a:pt x="325" y="120"/>
                  </a:cubicBezTo>
                  <a:moveTo>
                    <a:pt x="126" y="294"/>
                  </a:moveTo>
                  <a:cubicBezTo>
                    <a:pt x="92" y="294"/>
                    <a:pt x="59" y="272"/>
                    <a:pt x="59" y="216"/>
                  </a:cubicBezTo>
                  <a:cubicBezTo>
                    <a:pt x="59" y="188"/>
                    <a:pt x="70" y="120"/>
                    <a:pt x="98" y="81"/>
                  </a:cubicBezTo>
                  <a:cubicBezTo>
                    <a:pt x="129" y="36"/>
                    <a:pt x="168" y="20"/>
                    <a:pt x="199" y="20"/>
                  </a:cubicBezTo>
                  <a:cubicBezTo>
                    <a:pt x="238" y="20"/>
                    <a:pt x="269" y="45"/>
                    <a:pt x="269" y="98"/>
                  </a:cubicBezTo>
                  <a:cubicBezTo>
                    <a:pt x="269" y="112"/>
                    <a:pt x="260" y="182"/>
                    <a:pt x="230" y="230"/>
                  </a:cubicBezTo>
                  <a:cubicBezTo>
                    <a:pt x="204" y="272"/>
                    <a:pt x="162" y="294"/>
                    <a:pt x="126" y="294"/>
                  </a:cubicBezTo>
                </a:path>
              </a:pathLst>
            </a:custGeom>
            <a:solidFill>
              <a:srgbClr val="000000"/>
            </a:solidFill>
            <a:ln w="12600">
              <a:noFill/>
            </a:ln>
          </p:spPr>
        </p:sp>
        <p:sp>
          <p:nvSpPr>
            <p:cNvPr id="1109" name="Freeform 18"/>
            <p:cNvSpPr/>
            <p:nvPr/>
          </p:nvSpPr>
          <p:spPr>
            <a:xfrm>
              <a:off x="1768320" y="227520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sp>
          <p:nvSpPr>
            <p:cNvPr id="1110" name="Freeform 19"/>
            <p:cNvSpPr/>
            <p:nvPr/>
          </p:nvSpPr>
          <p:spPr>
            <a:xfrm>
              <a:off x="2004120" y="2410200"/>
              <a:ext cx="237240" cy="83880"/>
            </a:xfrm>
            <a:custGeom>
              <a:avLst/>
              <a:gdLst/>
              <a:ahLst/>
              <a:cxnLst/>
              <a:rect l="0" t="0" r="r" b="b"/>
              <a:pathLst>
                <a:path w="659" h="233">
                  <a:moveTo>
                    <a:pt x="624" y="39"/>
                  </a:moveTo>
                  <a:cubicBezTo>
                    <a:pt x="638" y="39"/>
                    <a:pt x="658" y="39"/>
                    <a:pt x="658" y="20"/>
                  </a:cubicBezTo>
                  <a:cubicBezTo>
                    <a:pt x="658" y="0"/>
                    <a:pt x="638" y="0"/>
                    <a:pt x="624" y="0"/>
                  </a:cubicBezTo>
                  <a:lnTo>
                    <a:pt x="34" y="0"/>
                  </a:lnTo>
                  <a:cubicBezTo>
                    <a:pt x="20" y="0"/>
                    <a:pt x="0" y="0"/>
                    <a:pt x="0" y="20"/>
                  </a:cubicBezTo>
                  <a:cubicBezTo>
                    <a:pt x="0" y="39"/>
                    <a:pt x="20" y="39"/>
                    <a:pt x="34" y="39"/>
                  </a:cubicBezTo>
                  <a:lnTo>
                    <a:pt x="624" y="39"/>
                  </a:lnTo>
                  <a:moveTo>
                    <a:pt x="624" y="232"/>
                  </a:moveTo>
                  <a:cubicBezTo>
                    <a:pt x="638" y="232"/>
                    <a:pt x="658" y="232"/>
                    <a:pt x="658" y="213"/>
                  </a:cubicBezTo>
                  <a:cubicBezTo>
                    <a:pt x="658" y="193"/>
                    <a:pt x="638" y="193"/>
                    <a:pt x="624" y="193"/>
                  </a:cubicBezTo>
                  <a:lnTo>
                    <a:pt x="34" y="193"/>
                  </a:lnTo>
                  <a:cubicBezTo>
                    <a:pt x="20" y="193"/>
                    <a:pt x="0" y="193"/>
                    <a:pt x="0" y="213"/>
                  </a:cubicBezTo>
                  <a:cubicBezTo>
                    <a:pt x="0" y="232"/>
                    <a:pt x="20" y="232"/>
                    <a:pt x="34" y="232"/>
                  </a:cubicBezTo>
                  <a:lnTo>
                    <a:pt x="624" y="232"/>
                  </a:lnTo>
                </a:path>
              </a:pathLst>
            </a:custGeom>
            <a:solidFill>
              <a:srgbClr val="000000"/>
            </a:solidFill>
            <a:ln w="12600">
              <a:noFill/>
            </a:ln>
          </p:spPr>
        </p:sp>
        <p:sp>
          <p:nvSpPr>
            <p:cNvPr id="1111" name="Freeform 20"/>
            <p:cNvSpPr/>
            <p:nvPr/>
          </p:nvSpPr>
          <p:spPr>
            <a:xfrm>
              <a:off x="2378160" y="2058480"/>
              <a:ext cx="315720" cy="788400"/>
            </a:xfrm>
            <a:custGeom>
              <a:avLst/>
              <a:gdLst/>
              <a:ahLst/>
              <a:cxnLst/>
              <a:rect l="0" t="0" r="r" b="b"/>
              <a:pathLst>
                <a:path w="877" h="2190">
                  <a:moveTo>
                    <a:pt x="48" y="2144"/>
                  </a:moveTo>
                  <a:cubicBezTo>
                    <a:pt x="78" y="2142"/>
                    <a:pt x="95" y="2122"/>
                    <a:pt x="95" y="2097"/>
                  </a:cubicBezTo>
                  <a:cubicBezTo>
                    <a:pt x="95" y="2063"/>
                    <a:pt x="70" y="2049"/>
                    <a:pt x="48" y="2049"/>
                  </a:cubicBezTo>
                  <a:cubicBezTo>
                    <a:pt x="25" y="2049"/>
                    <a:pt x="0" y="2063"/>
                    <a:pt x="0" y="2097"/>
                  </a:cubicBezTo>
                  <a:cubicBezTo>
                    <a:pt x="0" y="2147"/>
                    <a:pt x="50" y="2189"/>
                    <a:pt x="109" y="2189"/>
                  </a:cubicBezTo>
                  <a:cubicBezTo>
                    <a:pt x="260" y="2189"/>
                    <a:pt x="316" y="1960"/>
                    <a:pt x="386" y="1674"/>
                  </a:cubicBezTo>
                  <a:cubicBezTo>
                    <a:pt x="462" y="1361"/>
                    <a:pt x="526" y="1047"/>
                    <a:pt x="580" y="731"/>
                  </a:cubicBezTo>
                  <a:cubicBezTo>
                    <a:pt x="616" y="521"/>
                    <a:pt x="652" y="325"/>
                    <a:pt x="686" y="196"/>
                  </a:cubicBezTo>
                  <a:cubicBezTo>
                    <a:pt x="697" y="148"/>
                    <a:pt x="731" y="22"/>
                    <a:pt x="770" y="22"/>
                  </a:cubicBezTo>
                  <a:cubicBezTo>
                    <a:pt x="801" y="22"/>
                    <a:pt x="826" y="39"/>
                    <a:pt x="829" y="45"/>
                  </a:cubicBezTo>
                  <a:cubicBezTo>
                    <a:pt x="798" y="48"/>
                    <a:pt x="781" y="67"/>
                    <a:pt x="781" y="92"/>
                  </a:cubicBezTo>
                  <a:cubicBezTo>
                    <a:pt x="781" y="126"/>
                    <a:pt x="804" y="140"/>
                    <a:pt x="826" y="140"/>
                  </a:cubicBezTo>
                  <a:cubicBezTo>
                    <a:pt x="851" y="140"/>
                    <a:pt x="876" y="126"/>
                    <a:pt x="876" y="92"/>
                  </a:cubicBezTo>
                  <a:cubicBezTo>
                    <a:pt x="876" y="39"/>
                    <a:pt x="823" y="0"/>
                    <a:pt x="767" y="0"/>
                  </a:cubicBezTo>
                  <a:cubicBezTo>
                    <a:pt x="694" y="0"/>
                    <a:pt x="638" y="106"/>
                    <a:pt x="582" y="308"/>
                  </a:cubicBezTo>
                  <a:cubicBezTo>
                    <a:pt x="580" y="319"/>
                    <a:pt x="445" y="815"/>
                    <a:pt x="339" y="1459"/>
                  </a:cubicBezTo>
                  <a:cubicBezTo>
                    <a:pt x="311" y="1610"/>
                    <a:pt x="283" y="1772"/>
                    <a:pt x="252" y="1909"/>
                  </a:cubicBezTo>
                  <a:cubicBezTo>
                    <a:pt x="232" y="1982"/>
                    <a:pt x="188" y="2167"/>
                    <a:pt x="106" y="2167"/>
                  </a:cubicBezTo>
                  <a:cubicBezTo>
                    <a:pt x="73" y="2167"/>
                    <a:pt x="48" y="2144"/>
                    <a:pt x="48" y="2144"/>
                  </a:cubicBezTo>
                </a:path>
              </a:pathLst>
            </a:custGeom>
            <a:solidFill>
              <a:srgbClr val="000000"/>
            </a:solidFill>
            <a:ln w="12600">
              <a:noFill/>
            </a:ln>
          </p:spPr>
        </p:sp>
        <p:sp>
          <p:nvSpPr>
            <p:cNvPr id="1112" name="Freeform 21"/>
            <p:cNvSpPr/>
            <p:nvPr/>
          </p:nvSpPr>
          <p:spPr>
            <a:xfrm>
              <a:off x="2564640" y="2694240"/>
              <a:ext cx="196920" cy="183960"/>
            </a:xfrm>
            <a:custGeom>
              <a:avLst/>
              <a:gdLst/>
              <a:ahLst/>
              <a:cxnLst/>
              <a:rect l="0" t="0" r="r" b="b"/>
              <a:pathLst>
                <a:path w="547" h="511">
                  <a:moveTo>
                    <a:pt x="246" y="0"/>
                  </a:moveTo>
                  <a:cubicBezTo>
                    <a:pt x="210" y="0"/>
                    <a:pt x="148" y="6"/>
                    <a:pt x="87" y="36"/>
                  </a:cubicBezTo>
                  <a:cubicBezTo>
                    <a:pt x="14" y="73"/>
                    <a:pt x="0" y="126"/>
                    <a:pt x="0" y="132"/>
                  </a:cubicBezTo>
                  <a:cubicBezTo>
                    <a:pt x="0" y="137"/>
                    <a:pt x="6" y="137"/>
                    <a:pt x="8" y="137"/>
                  </a:cubicBezTo>
                  <a:cubicBezTo>
                    <a:pt x="20" y="137"/>
                    <a:pt x="56" y="126"/>
                    <a:pt x="64" y="101"/>
                  </a:cubicBezTo>
                  <a:cubicBezTo>
                    <a:pt x="73" y="73"/>
                    <a:pt x="81" y="48"/>
                    <a:pt x="193" y="42"/>
                  </a:cubicBezTo>
                  <a:cubicBezTo>
                    <a:pt x="185" y="196"/>
                    <a:pt x="143" y="347"/>
                    <a:pt x="81" y="490"/>
                  </a:cubicBezTo>
                  <a:cubicBezTo>
                    <a:pt x="78" y="498"/>
                    <a:pt x="78" y="501"/>
                    <a:pt x="78" y="501"/>
                  </a:cubicBezTo>
                  <a:cubicBezTo>
                    <a:pt x="78" y="507"/>
                    <a:pt x="81" y="510"/>
                    <a:pt x="87" y="510"/>
                  </a:cubicBezTo>
                  <a:cubicBezTo>
                    <a:pt x="98" y="510"/>
                    <a:pt x="129" y="496"/>
                    <a:pt x="140" y="476"/>
                  </a:cubicBezTo>
                  <a:cubicBezTo>
                    <a:pt x="140" y="476"/>
                    <a:pt x="160" y="434"/>
                    <a:pt x="179" y="375"/>
                  </a:cubicBezTo>
                  <a:cubicBezTo>
                    <a:pt x="238" y="218"/>
                    <a:pt x="249" y="92"/>
                    <a:pt x="255" y="42"/>
                  </a:cubicBezTo>
                  <a:lnTo>
                    <a:pt x="300" y="42"/>
                  </a:lnTo>
                  <a:cubicBezTo>
                    <a:pt x="347" y="42"/>
                    <a:pt x="482" y="53"/>
                    <a:pt x="482" y="140"/>
                  </a:cubicBezTo>
                  <a:cubicBezTo>
                    <a:pt x="482" y="204"/>
                    <a:pt x="423" y="286"/>
                    <a:pt x="283" y="288"/>
                  </a:cubicBezTo>
                  <a:cubicBezTo>
                    <a:pt x="269" y="288"/>
                    <a:pt x="258" y="288"/>
                    <a:pt x="235" y="302"/>
                  </a:cubicBezTo>
                  <a:cubicBezTo>
                    <a:pt x="221" y="314"/>
                    <a:pt x="218" y="322"/>
                    <a:pt x="218" y="325"/>
                  </a:cubicBezTo>
                  <a:cubicBezTo>
                    <a:pt x="218" y="330"/>
                    <a:pt x="224" y="330"/>
                    <a:pt x="232" y="330"/>
                  </a:cubicBezTo>
                  <a:cubicBezTo>
                    <a:pt x="300" y="330"/>
                    <a:pt x="386" y="305"/>
                    <a:pt x="448" y="260"/>
                  </a:cubicBezTo>
                  <a:cubicBezTo>
                    <a:pt x="532" y="202"/>
                    <a:pt x="546" y="140"/>
                    <a:pt x="546" y="109"/>
                  </a:cubicBezTo>
                  <a:cubicBezTo>
                    <a:pt x="546" y="22"/>
                    <a:pt x="426" y="0"/>
                    <a:pt x="353" y="0"/>
                  </a:cubicBezTo>
                  <a:lnTo>
                    <a:pt x="246" y="0"/>
                  </a:lnTo>
                </a:path>
              </a:pathLst>
            </a:custGeom>
            <a:solidFill>
              <a:srgbClr val="000000"/>
            </a:solidFill>
            <a:ln w="12600">
              <a:noFill/>
            </a:ln>
          </p:spPr>
        </p:sp>
        <p:sp>
          <p:nvSpPr>
            <p:cNvPr id="1113" name="Freeform 22"/>
            <p:cNvSpPr/>
            <p:nvPr/>
          </p:nvSpPr>
          <p:spPr>
            <a:xfrm>
              <a:off x="2795400" y="2665080"/>
              <a:ext cx="86040" cy="130320"/>
            </a:xfrm>
            <a:custGeom>
              <a:avLst/>
              <a:gdLst/>
              <a:ahLst/>
              <a:cxnLst/>
              <a:rect l="0" t="0" r="r" b="b"/>
              <a:pathLst>
                <a:path w="239" h="362">
                  <a:moveTo>
                    <a:pt x="126" y="140"/>
                  </a:moveTo>
                  <a:cubicBezTo>
                    <a:pt x="59" y="154"/>
                    <a:pt x="0" y="210"/>
                    <a:pt x="0" y="272"/>
                  </a:cubicBezTo>
                  <a:cubicBezTo>
                    <a:pt x="0" y="328"/>
                    <a:pt x="50" y="361"/>
                    <a:pt x="104" y="361"/>
                  </a:cubicBezTo>
                  <a:cubicBezTo>
                    <a:pt x="162" y="361"/>
                    <a:pt x="218" y="302"/>
                    <a:pt x="218" y="224"/>
                  </a:cubicBezTo>
                  <a:cubicBezTo>
                    <a:pt x="218" y="171"/>
                    <a:pt x="190" y="143"/>
                    <a:pt x="160" y="115"/>
                  </a:cubicBezTo>
                  <a:cubicBezTo>
                    <a:pt x="146" y="101"/>
                    <a:pt x="106" y="62"/>
                    <a:pt x="106" y="42"/>
                  </a:cubicBezTo>
                  <a:cubicBezTo>
                    <a:pt x="106" y="36"/>
                    <a:pt x="112" y="22"/>
                    <a:pt x="132" y="22"/>
                  </a:cubicBezTo>
                  <a:cubicBezTo>
                    <a:pt x="148" y="22"/>
                    <a:pt x="165" y="28"/>
                    <a:pt x="179" y="36"/>
                  </a:cubicBezTo>
                  <a:cubicBezTo>
                    <a:pt x="182" y="39"/>
                    <a:pt x="207" y="50"/>
                    <a:pt x="216" y="50"/>
                  </a:cubicBezTo>
                  <a:cubicBezTo>
                    <a:pt x="227" y="50"/>
                    <a:pt x="238" y="42"/>
                    <a:pt x="238" y="28"/>
                  </a:cubicBezTo>
                  <a:cubicBezTo>
                    <a:pt x="238" y="14"/>
                    <a:pt x="232" y="11"/>
                    <a:pt x="202" y="6"/>
                  </a:cubicBezTo>
                  <a:cubicBezTo>
                    <a:pt x="179" y="3"/>
                    <a:pt x="160" y="0"/>
                    <a:pt x="146" y="0"/>
                  </a:cubicBezTo>
                  <a:cubicBezTo>
                    <a:pt x="98" y="0"/>
                    <a:pt x="87" y="31"/>
                    <a:pt x="87" y="50"/>
                  </a:cubicBezTo>
                  <a:cubicBezTo>
                    <a:pt x="87" y="81"/>
                    <a:pt x="109" y="118"/>
                    <a:pt x="126" y="140"/>
                  </a:cubicBezTo>
                  <a:moveTo>
                    <a:pt x="137" y="154"/>
                  </a:moveTo>
                  <a:cubicBezTo>
                    <a:pt x="162" y="190"/>
                    <a:pt x="176" y="216"/>
                    <a:pt x="176" y="244"/>
                  </a:cubicBezTo>
                  <a:cubicBezTo>
                    <a:pt x="176" y="291"/>
                    <a:pt x="146" y="344"/>
                    <a:pt x="104" y="344"/>
                  </a:cubicBezTo>
                  <a:cubicBezTo>
                    <a:pt x="87" y="344"/>
                    <a:pt x="42" y="339"/>
                    <a:pt x="42" y="283"/>
                  </a:cubicBezTo>
                  <a:cubicBezTo>
                    <a:pt x="42" y="244"/>
                    <a:pt x="64" y="168"/>
                    <a:pt x="137" y="154"/>
                  </a:cubicBezTo>
                </a:path>
              </a:pathLst>
            </a:custGeom>
            <a:solidFill>
              <a:srgbClr val="000000"/>
            </a:solidFill>
            <a:ln w="12600">
              <a:noFill/>
            </a:ln>
          </p:spPr>
        </p:sp>
        <p:sp>
          <p:nvSpPr>
            <p:cNvPr id="1114" name="Freeform 23"/>
            <p:cNvSpPr/>
            <p:nvPr/>
          </p:nvSpPr>
          <p:spPr>
            <a:xfrm>
              <a:off x="3011040" y="2291400"/>
              <a:ext cx="177840" cy="324000"/>
            </a:xfrm>
            <a:custGeom>
              <a:avLst/>
              <a:gdLst/>
              <a:ahLst/>
              <a:cxnLst/>
              <a:rect l="0" t="0" r="r" b="b"/>
              <a:pathLst>
                <a:path w="494" h="900">
                  <a:moveTo>
                    <a:pt x="311" y="302"/>
                  </a:moveTo>
                  <a:lnTo>
                    <a:pt x="395" y="302"/>
                  </a:lnTo>
                  <a:cubicBezTo>
                    <a:pt x="414" y="302"/>
                    <a:pt x="426" y="302"/>
                    <a:pt x="426" y="280"/>
                  </a:cubicBezTo>
                  <a:cubicBezTo>
                    <a:pt x="426" y="272"/>
                    <a:pt x="414" y="272"/>
                    <a:pt x="398" y="272"/>
                  </a:cubicBezTo>
                  <a:lnTo>
                    <a:pt x="316" y="272"/>
                  </a:lnTo>
                  <a:lnTo>
                    <a:pt x="339" y="157"/>
                  </a:lnTo>
                  <a:cubicBezTo>
                    <a:pt x="342" y="137"/>
                    <a:pt x="356" y="67"/>
                    <a:pt x="361" y="56"/>
                  </a:cubicBezTo>
                  <a:cubicBezTo>
                    <a:pt x="370" y="36"/>
                    <a:pt x="386" y="22"/>
                    <a:pt x="409" y="22"/>
                  </a:cubicBezTo>
                  <a:cubicBezTo>
                    <a:pt x="412" y="22"/>
                    <a:pt x="437" y="22"/>
                    <a:pt x="456" y="39"/>
                  </a:cubicBezTo>
                  <a:cubicBezTo>
                    <a:pt x="412" y="45"/>
                    <a:pt x="403" y="78"/>
                    <a:pt x="403" y="92"/>
                  </a:cubicBezTo>
                  <a:cubicBezTo>
                    <a:pt x="403" y="115"/>
                    <a:pt x="420" y="126"/>
                    <a:pt x="440" y="126"/>
                  </a:cubicBezTo>
                  <a:cubicBezTo>
                    <a:pt x="465" y="126"/>
                    <a:pt x="493" y="106"/>
                    <a:pt x="493" y="67"/>
                  </a:cubicBezTo>
                  <a:cubicBezTo>
                    <a:pt x="493" y="22"/>
                    <a:pt x="448" y="0"/>
                    <a:pt x="409" y="0"/>
                  </a:cubicBezTo>
                  <a:cubicBezTo>
                    <a:pt x="375" y="0"/>
                    <a:pt x="311" y="17"/>
                    <a:pt x="283" y="115"/>
                  </a:cubicBezTo>
                  <a:cubicBezTo>
                    <a:pt x="277" y="137"/>
                    <a:pt x="274" y="146"/>
                    <a:pt x="249" y="272"/>
                  </a:cubicBezTo>
                  <a:lnTo>
                    <a:pt x="182" y="272"/>
                  </a:lnTo>
                  <a:cubicBezTo>
                    <a:pt x="162" y="272"/>
                    <a:pt x="151" y="272"/>
                    <a:pt x="151" y="288"/>
                  </a:cubicBezTo>
                  <a:cubicBezTo>
                    <a:pt x="151" y="302"/>
                    <a:pt x="160" y="302"/>
                    <a:pt x="179" y="302"/>
                  </a:cubicBezTo>
                  <a:lnTo>
                    <a:pt x="244" y="302"/>
                  </a:lnTo>
                  <a:lnTo>
                    <a:pt x="171" y="691"/>
                  </a:lnTo>
                  <a:cubicBezTo>
                    <a:pt x="151" y="787"/>
                    <a:pt x="134" y="876"/>
                    <a:pt x="84" y="876"/>
                  </a:cubicBezTo>
                  <a:cubicBezTo>
                    <a:pt x="81" y="876"/>
                    <a:pt x="56" y="876"/>
                    <a:pt x="36" y="859"/>
                  </a:cubicBezTo>
                  <a:cubicBezTo>
                    <a:pt x="81" y="857"/>
                    <a:pt x="92" y="820"/>
                    <a:pt x="92" y="806"/>
                  </a:cubicBezTo>
                  <a:cubicBezTo>
                    <a:pt x="92" y="784"/>
                    <a:pt x="73" y="770"/>
                    <a:pt x="53" y="770"/>
                  </a:cubicBezTo>
                  <a:cubicBezTo>
                    <a:pt x="28" y="770"/>
                    <a:pt x="0" y="792"/>
                    <a:pt x="0" y="831"/>
                  </a:cubicBezTo>
                  <a:cubicBezTo>
                    <a:pt x="0" y="873"/>
                    <a:pt x="45" y="899"/>
                    <a:pt x="84" y="899"/>
                  </a:cubicBezTo>
                  <a:cubicBezTo>
                    <a:pt x="137" y="899"/>
                    <a:pt x="179" y="840"/>
                    <a:pt x="196" y="803"/>
                  </a:cubicBezTo>
                  <a:cubicBezTo>
                    <a:pt x="227" y="739"/>
                    <a:pt x="249" y="621"/>
                    <a:pt x="252" y="613"/>
                  </a:cubicBezTo>
                  <a:lnTo>
                    <a:pt x="311" y="302"/>
                  </a:lnTo>
                </a:path>
              </a:pathLst>
            </a:custGeom>
            <a:solidFill>
              <a:srgbClr val="000000"/>
            </a:solidFill>
            <a:ln w="12600">
              <a:noFill/>
            </a:ln>
          </p:spPr>
        </p:sp>
        <p:sp>
          <p:nvSpPr>
            <p:cNvPr id="1115" name="Freeform 24"/>
            <p:cNvSpPr/>
            <p:nvPr/>
          </p:nvSpPr>
          <p:spPr>
            <a:xfrm>
              <a:off x="3238920" y="227520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1116" name="Freeform 25"/>
            <p:cNvSpPr/>
            <p:nvPr/>
          </p:nvSpPr>
          <p:spPr>
            <a:xfrm>
              <a:off x="3385080" y="2326680"/>
              <a:ext cx="129240" cy="12600"/>
            </a:xfrm>
            <a:custGeom>
              <a:avLst/>
              <a:gdLst/>
              <a:ahLst/>
              <a:cxnLst/>
              <a:rect l="0" t="0" r="r" b="b"/>
              <a:pathLst>
                <a:path w="359" h="35">
                  <a:moveTo>
                    <a:pt x="358" y="34"/>
                  </a:moveTo>
                  <a:lnTo>
                    <a:pt x="358" y="0"/>
                  </a:lnTo>
                  <a:lnTo>
                    <a:pt x="0" y="0"/>
                  </a:lnTo>
                  <a:lnTo>
                    <a:pt x="0" y="34"/>
                  </a:lnTo>
                  <a:lnTo>
                    <a:pt x="358" y="34"/>
                  </a:lnTo>
                </a:path>
              </a:pathLst>
            </a:custGeom>
            <a:solidFill>
              <a:srgbClr val="000000"/>
            </a:solidFill>
            <a:ln w="12600">
              <a:noFill/>
            </a:ln>
          </p:spPr>
        </p:sp>
        <p:sp>
          <p:nvSpPr>
            <p:cNvPr id="1117" name="Freeform 26"/>
            <p:cNvSpPr/>
            <p:nvPr/>
          </p:nvSpPr>
          <p:spPr>
            <a:xfrm>
              <a:off x="3349800" y="2382840"/>
              <a:ext cx="200880" cy="158760"/>
            </a:xfrm>
            <a:custGeom>
              <a:avLst/>
              <a:gdLst/>
              <a:ahLst/>
              <a:cxnLst/>
              <a:rect l="0" t="0" r="r" b="b"/>
              <a:pathLst>
                <a:path w="558" h="441">
                  <a:moveTo>
                    <a:pt x="319" y="196"/>
                  </a:moveTo>
                  <a:lnTo>
                    <a:pt x="437" y="67"/>
                  </a:lnTo>
                  <a:cubicBezTo>
                    <a:pt x="448" y="53"/>
                    <a:pt x="454" y="48"/>
                    <a:pt x="538" y="48"/>
                  </a:cubicBezTo>
                  <a:lnTo>
                    <a:pt x="538" y="0"/>
                  </a:lnTo>
                  <a:cubicBezTo>
                    <a:pt x="501" y="3"/>
                    <a:pt x="451" y="3"/>
                    <a:pt x="445" y="3"/>
                  </a:cubicBezTo>
                  <a:cubicBezTo>
                    <a:pt x="420" y="3"/>
                    <a:pt x="372" y="0"/>
                    <a:pt x="344" y="0"/>
                  </a:cubicBezTo>
                  <a:lnTo>
                    <a:pt x="344" y="48"/>
                  </a:lnTo>
                  <a:cubicBezTo>
                    <a:pt x="358" y="48"/>
                    <a:pt x="370" y="48"/>
                    <a:pt x="381" y="56"/>
                  </a:cubicBezTo>
                  <a:cubicBezTo>
                    <a:pt x="378" y="62"/>
                    <a:pt x="378" y="64"/>
                    <a:pt x="375" y="67"/>
                  </a:cubicBezTo>
                  <a:lnTo>
                    <a:pt x="291" y="160"/>
                  </a:lnTo>
                  <a:lnTo>
                    <a:pt x="193" y="48"/>
                  </a:lnTo>
                  <a:lnTo>
                    <a:pt x="232" y="48"/>
                  </a:lnTo>
                  <a:lnTo>
                    <a:pt x="232" y="0"/>
                  </a:lnTo>
                  <a:cubicBezTo>
                    <a:pt x="207" y="0"/>
                    <a:pt x="146" y="3"/>
                    <a:pt x="115" y="3"/>
                  </a:cubicBezTo>
                  <a:cubicBezTo>
                    <a:pt x="81" y="3"/>
                    <a:pt x="36" y="0"/>
                    <a:pt x="6" y="0"/>
                  </a:cubicBezTo>
                  <a:lnTo>
                    <a:pt x="6" y="48"/>
                  </a:lnTo>
                  <a:lnTo>
                    <a:pt x="76" y="48"/>
                  </a:lnTo>
                  <a:lnTo>
                    <a:pt x="230" y="230"/>
                  </a:lnTo>
                  <a:lnTo>
                    <a:pt x="101" y="375"/>
                  </a:lnTo>
                  <a:cubicBezTo>
                    <a:pt x="84" y="392"/>
                    <a:pt x="48" y="392"/>
                    <a:pt x="0" y="392"/>
                  </a:cubicBezTo>
                  <a:lnTo>
                    <a:pt x="0" y="440"/>
                  </a:lnTo>
                  <a:cubicBezTo>
                    <a:pt x="34" y="437"/>
                    <a:pt x="87" y="437"/>
                    <a:pt x="90" y="437"/>
                  </a:cubicBezTo>
                  <a:cubicBezTo>
                    <a:pt x="115" y="437"/>
                    <a:pt x="174" y="440"/>
                    <a:pt x="193" y="440"/>
                  </a:cubicBezTo>
                  <a:lnTo>
                    <a:pt x="193" y="392"/>
                  </a:lnTo>
                  <a:cubicBezTo>
                    <a:pt x="176" y="392"/>
                    <a:pt x="157" y="389"/>
                    <a:pt x="157" y="384"/>
                  </a:cubicBezTo>
                  <a:cubicBezTo>
                    <a:pt x="157" y="381"/>
                    <a:pt x="157" y="381"/>
                    <a:pt x="162" y="372"/>
                  </a:cubicBezTo>
                  <a:lnTo>
                    <a:pt x="260" y="263"/>
                  </a:lnTo>
                  <a:lnTo>
                    <a:pt x="367" y="392"/>
                  </a:lnTo>
                  <a:lnTo>
                    <a:pt x="330" y="392"/>
                  </a:lnTo>
                  <a:lnTo>
                    <a:pt x="330" y="440"/>
                  </a:lnTo>
                  <a:cubicBezTo>
                    <a:pt x="356" y="440"/>
                    <a:pt x="414" y="437"/>
                    <a:pt x="448" y="437"/>
                  </a:cubicBezTo>
                  <a:cubicBezTo>
                    <a:pt x="479" y="437"/>
                    <a:pt x="524" y="440"/>
                    <a:pt x="557" y="440"/>
                  </a:cubicBezTo>
                  <a:lnTo>
                    <a:pt x="557" y="392"/>
                  </a:lnTo>
                  <a:lnTo>
                    <a:pt x="487" y="392"/>
                  </a:lnTo>
                  <a:lnTo>
                    <a:pt x="319" y="196"/>
                  </a:lnTo>
                </a:path>
              </a:pathLst>
            </a:custGeom>
            <a:solidFill>
              <a:srgbClr val="000000"/>
            </a:solidFill>
            <a:ln w="12600">
              <a:noFill/>
            </a:ln>
          </p:spPr>
        </p:sp>
        <p:sp>
          <p:nvSpPr>
            <p:cNvPr id="1118" name="Freeform 27"/>
            <p:cNvSpPr/>
            <p:nvPr/>
          </p:nvSpPr>
          <p:spPr>
            <a:xfrm>
              <a:off x="3577680" y="227520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sp>
          <p:nvSpPr>
            <p:cNvPr id="1119" name="Freeform 28"/>
            <p:cNvSpPr/>
            <p:nvPr/>
          </p:nvSpPr>
          <p:spPr>
            <a:xfrm>
              <a:off x="3765960" y="2294280"/>
              <a:ext cx="175680" cy="251280"/>
            </a:xfrm>
            <a:custGeom>
              <a:avLst/>
              <a:gdLst/>
              <a:ahLst/>
              <a:cxnLst/>
              <a:rect l="0" t="0" r="r" b="b"/>
              <a:pathLst>
                <a:path w="488" h="698">
                  <a:moveTo>
                    <a:pt x="342" y="630"/>
                  </a:moveTo>
                  <a:lnTo>
                    <a:pt x="342" y="697"/>
                  </a:lnTo>
                  <a:lnTo>
                    <a:pt x="487" y="686"/>
                  </a:lnTo>
                  <a:lnTo>
                    <a:pt x="487" y="655"/>
                  </a:lnTo>
                  <a:cubicBezTo>
                    <a:pt x="420" y="655"/>
                    <a:pt x="412" y="647"/>
                    <a:pt x="412" y="599"/>
                  </a:cubicBezTo>
                  <a:lnTo>
                    <a:pt x="412" y="0"/>
                  </a:lnTo>
                  <a:lnTo>
                    <a:pt x="269" y="11"/>
                  </a:lnTo>
                  <a:lnTo>
                    <a:pt x="269" y="42"/>
                  </a:lnTo>
                  <a:cubicBezTo>
                    <a:pt x="339" y="42"/>
                    <a:pt x="344" y="48"/>
                    <a:pt x="344" y="98"/>
                  </a:cubicBezTo>
                  <a:lnTo>
                    <a:pt x="344" y="311"/>
                  </a:lnTo>
                  <a:cubicBezTo>
                    <a:pt x="316" y="274"/>
                    <a:pt x="274" y="249"/>
                    <a:pt x="221" y="249"/>
                  </a:cubicBezTo>
                  <a:cubicBezTo>
                    <a:pt x="104" y="249"/>
                    <a:pt x="0" y="347"/>
                    <a:pt x="0" y="473"/>
                  </a:cubicBezTo>
                  <a:cubicBezTo>
                    <a:pt x="0" y="599"/>
                    <a:pt x="98" y="697"/>
                    <a:pt x="210" y="697"/>
                  </a:cubicBezTo>
                  <a:cubicBezTo>
                    <a:pt x="274" y="697"/>
                    <a:pt x="316" y="663"/>
                    <a:pt x="342" y="630"/>
                  </a:cubicBezTo>
                  <a:moveTo>
                    <a:pt x="342" y="367"/>
                  </a:moveTo>
                  <a:lnTo>
                    <a:pt x="342" y="568"/>
                  </a:lnTo>
                  <a:cubicBezTo>
                    <a:pt x="342" y="588"/>
                    <a:pt x="342" y="588"/>
                    <a:pt x="330" y="605"/>
                  </a:cubicBezTo>
                  <a:cubicBezTo>
                    <a:pt x="302" y="652"/>
                    <a:pt x="258" y="675"/>
                    <a:pt x="216" y="675"/>
                  </a:cubicBezTo>
                  <a:cubicBezTo>
                    <a:pt x="171" y="675"/>
                    <a:pt x="134" y="649"/>
                    <a:pt x="112" y="610"/>
                  </a:cubicBezTo>
                  <a:cubicBezTo>
                    <a:pt x="84" y="571"/>
                    <a:pt x="81" y="515"/>
                    <a:pt x="81" y="473"/>
                  </a:cubicBezTo>
                  <a:cubicBezTo>
                    <a:pt x="81" y="437"/>
                    <a:pt x="84" y="378"/>
                    <a:pt x="112" y="333"/>
                  </a:cubicBezTo>
                  <a:cubicBezTo>
                    <a:pt x="134" y="302"/>
                    <a:pt x="171" y="272"/>
                    <a:pt x="224" y="272"/>
                  </a:cubicBezTo>
                  <a:cubicBezTo>
                    <a:pt x="260" y="272"/>
                    <a:pt x="300" y="286"/>
                    <a:pt x="330" y="330"/>
                  </a:cubicBezTo>
                  <a:cubicBezTo>
                    <a:pt x="342" y="347"/>
                    <a:pt x="342" y="350"/>
                    <a:pt x="342" y="367"/>
                  </a:cubicBezTo>
                </a:path>
              </a:pathLst>
            </a:custGeom>
            <a:solidFill>
              <a:srgbClr val="000000"/>
            </a:solidFill>
            <a:ln w="12600">
              <a:noFill/>
            </a:ln>
          </p:spPr>
        </p:sp>
        <p:sp>
          <p:nvSpPr>
            <p:cNvPr id="1120" name="Freeform 29"/>
            <p:cNvSpPr/>
            <p:nvPr/>
          </p:nvSpPr>
          <p:spPr>
            <a:xfrm>
              <a:off x="3961800" y="2383920"/>
              <a:ext cx="192960" cy="234000"/>
            </a:xfrm>
            <a:custGeom>
              <a:avLst/>
              <a:gdLst/>
              <a:ahLst/>
              <a:cxnLst/>
              <a:rect l="0" t="0" r="r" b="b"/>
              <a:pathLst>
                <a:path w="536" h="650">
                  <a:moveTo>
                    <a:pt x="199" y="90"/>
                  </a:moveTo>
                  <a:cubicBezTo>
                    <a:pt x="204" y="70"/>
                    <a:pt x="213" y="31"/>
                    <a:pt x="213" y="28"/>
                  </a:cubicBezTo>
                  <a:cubicBezTo>
                    <a:pt x="213" y="11"/>
                    <a:pt x="202" y="0"/>
                    <a:pt x="185" y="0"/>
                  </a:cubicBezTo>
                  <a:cubicBezTo>
                    <a:pt x="182" y="0"/>
                    <a:pt x="154" y="0"/>
                    <a:pt x="146" y="36"/>
                  </a:cubicBezTo>
                  <a:lnTo>
                    <a:pt x="3" y="607"/>
                  </a:lnTo>
                  <a:cubicBezTo>
                    <a:pt x="0" y="619"/>
                    <a:pt x="0" y="621"/>
                    <a:pt x="0" y="624"/>
                  </a:cubicBezTo>
                  <a:cubicBezTo>
                    <a:pt x="0" y="638"/>
                    <a:pt x="11" y="649"/>
                    <a:pt x="28" y="649"/>
                  </a:cubicBezTo>
                  <a:cubicBezTo>
                    <a:pt x="48" y="649"/>
                    <a:pt x="62" y="633"/>
                    <a:pt x="62" y="630"/>
                  </a:cubicBezTo>
                  <a:cubicBezTo>
                    <a:pt x="67" y="621"/>
                    <a:pt x="78" y="568"/>
                    <a:pt x="118" y="417"/>
                  </a:cubicBezTo>
                  <a:cubicBezTo>
                    <a:pt x="148" y="442"/>
                    <a:pt x="193" y="448"/>
                    <a:pt x="213" y="448"/>
                  </a:cubicBezTo>
                  <a:cubicBezTo>
                    <a:pt x="283" y="448"/>
                    <a:pt x="319" y="403"/>
                    <a:pt x="344" y="375"/>
                  </a:cubicBezTo>
                  <a:cubicBezTo>
                    <a:pt x="353" y="420"/>
                    <a:pt x="389" y="448"/>
                    <a:pt x="434" y="448"/>
                  </a:cubicBezTo>
                  <a:cubicBezTo>
                    <a:pt x="468" y="448"/>
                    <a:pt x="490" y="426"/>
                    <a:pt x="507" y="392"/>
                  </a:cubicBezTo>
                  <a:cubicBezTo>
                    <a:pt x="524" y="358"/>
                    <a:pt x="535" y="297"/>
                    <a:pt x="535" y="297"/>
                  </a:cubicBezTo>
                  <a:cubicBezTo>
                    <a:pt x="535" y="286"/>
                    <a:pt x="526" y="286"/>
                    <a:pt x="524" y="286"/>
                  </a:cubicBezTo>
                  <a:cubicBezTo>
                    <a:pt x="515" y="286"/>
                    <a:pt x="512" y="288"/>
                    <a:pt x="510" y="302"/>
                  </a:cubicBezTo>
                  <a:cubicBezTo>
                    <a:pt x="493" y="367"/>
                    <a:pt x="476" y="426"/>
                    <a:pt x="434" y="426"/>
                  </a:cubicBezTo>
                  <a:cubicBezTo>
                    <a:pt x="409" y="426"/>
                    <a:pt x="406" y="400"/>
                    <a:pt x="406" y="381"/>
                  </a:cubicBezTo>
                  <a:cubicBezTo>
                    <a:pt x="406" y="358"/>
                    <a:pt x="417" y="314"/>
                    <a:pt x="426" y="277"/>
                  </a:cubicBezTo>
                  <a:lnTo>
                    <a:pt x="454" y="171"/>
                  </a:lnTo>
                  <a:cubicBezTo>
                    <a:pt x="456" y="157"/>
                    <a:pt x="465" y="118"/>
                    <a:pt x="470" y="104"/>
                  </a:cubicBezTo>
                  <a:cubicBezTo>
                    <a:pt x="476" y="81"/>
                    <a:pt x="484" y="45"/>
                    <a:pt x="484" y="36"/>
                  </a:cubicBezTo>
                  <a:cubicBezTo>
                    <a:pt x="484" y="20"/>
                    <a:pt x="470" y="11"/>
                    <a:pt x="456" y="11"/>
                  </a:cubicBezTo>
                  <a:cubicBezTo>
                    <a:pt x="451" y="11"/>
                    <a:pt x="426" y="11"/>
                    <a:pt x="417" y="45"/>
                  </a:cubicBezTo>
                  <a:lnTo>
                    <a:pt x="370" y="230"/>
                  </a:lnTo>
                  <a:cubicBezTo>
                    <a:pt x="358" y="280"/>
                    <a:pt x="347" y="322"/>
                    <a:pt x="344" y="330"/>
                  </a:cubicBezTo>
                  <a:cubicBezTo>
                    <a:pt x="344" y="336"/>
                    <a:pt x="297" y="426"/>
                    <a:pt x="216" y="426"/>
                  </a:cubicBezTo>
                  <a:cubicBezTo>
                    <a:pt x="168" y="426"/>
                    <a:pt x="143" y="392"/>
                    <a:pt x="143" y="339"/>
                  </a:cubicBezTo>
                  <a:cubicBezTo>
                    <a:pt x="143" y="311"/>
                    <a:pt x="151" y="283"/>
                    <a:pt x="157" y="255"/>
                  </a:cubicBezTo>
                  <a:lnTo>
                    <a:pt x="199" y="90"/>
                  </a:lnTo>
                </a:path>
              </a:pathLst>
            </a:custGeom>
            <a:solidFill>
              <a:srgbClr val="000000"/>
            </a:solidFill>
            <a:ln w="12600">
              <a:noFill/>
            </a:ln>
          </p:spPr>
        </p:sp>
        <p:sp>
          <p:nvSpPr>
            <p:cNvPr id="1121" name="Freeform 30"/>
            <p:cNvSpPr/>
            <p:nvPr/>
          </p:nvSpPr>
          <p:spPr>
            <a:xfrm>
              <a:off x="4199400" y="227520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1122" name="Freeform 31"/>
            <p:cNvSpPr/>
            <p:nvPr/>
          </p:nvSpPr>
          <p:spPr>
            <a:xfrm>
              <a:off x="4345560" y="2326680"/>
              <a:ext cx="129240" cy="12600"/>
            </a:xfrm>
            <a:custGeom>
              <a:avLst/>
              <a:gdLst/>
              <a:ahLst/>
              <a:cxnLst/>
              <a:rect l="0" t="0" r="r" b="b"/>
              <a:pathLst>
                <a:path w="359" h="35">
                  <a:moveTo>
                    <a:pt x="358" y="34"/>
                  </a:moveTo>
                  <a:lnTo>
                    <a:pt x="358" y="0"/>
                  </a:lnTo>
                  <a:lnTo>
                    <a:pt x="0" y="0"/>
                  </a:lnTo>
                  <a:lnTo>
                    <a:pt x="0" y="34"/>
                  </a:lnTo>
                  <a:lnTo>
                    <a:pt x="358" y="34"/>
                  </a:lnTo>
                </a:path>
              </a:pathLst>
            </a:custGeom>
            <a:solidFill>
              <a:srgbClr val="000000"/>
            </a:solidFill>
            <a:ln w="12600">
              <a:noFill/>
            </a:ln>
          </p:spPr>
        </p:sp>
        <p:sp>
          <p:nvSpPr>
            <p:cNvPr id="1123" name="Freeform 32"/>
            <p:cNvSpPr/>
            <p:nvPr/>
          </p:nvSpPr>
          <p:spPr>
            <a:xfrm>
              <a:off x="4309560" y="2382840"/>
              <a:ext cx="200880" cy="158760"/>
            </a:xfrm>
            <a:custGeom>
              <a:avLst/>
              <a:gdLst/>
              <a:ahLst/>
              <a:cxnLst/>
              <a:rect l="0" t="0" r="r" b="b"/>
              <a:pathLst>
                <a:path w="558" h="441">
                  <a:moveTo>
                    <a:pt x="319" y="196"/>
                  </a:moveTo>
                  <a:lnTo>
                    <a:pt x="437" y="67"/>
                  </a:lnTo>
                  <a:cubicBezTo>
                    <a:pt x="448" y="53"/>
                    <a:pt x="454" y="48"/>
                    <a:pt x="538" y="48"/>
                  </a:cubicBezTo>
                  <a:lnTo>
                    <a:pt x="538" y="0"/>
                  </a:lnTo>
                  <a:cubicBezTo>
                    <a:pt x="501" y="3"/>
                    <a:pt x="451" y="3"/>
                    <a:pt x="445" y="3"/>
                  </a:cubicBezTo>
                  <a:cubicBezTo>
                    <a:pt x="420" y="3"/>
                    <a:pt x="372" y="0"/>
                    <a:pt x="344" y="0"/>
                  </a:cubicBezTo>
                  <a:lnTo>
                    <a:pt x="344" y="48"/>
                  </a:lnTo>
                  <a:cubicBezTo>
                    <a:pt x="358" y="48"/>
                    <a:pt x="370" y="48"/>
                    <a:pt x="381" y="56"/>
                  </a:cubicBezTo>
                  <a:cubicBezTo>
                    <a:pt x="378" y="62"/>
                    <a:pt x="378" y="64"/>
                    <a:pt x="375" y="67"/>
                  </a:cubicBezTo>
                  <a:lnTo>
                    <a:pt x="291" y="160"/>
                  </a:lnTo>
                  <a:lnTo>
                    <a:pt x="193" y="48"/>
                  </a:lnTo>
                  <a:lnTo>
                    <a:pt x="232" y="48"/>
                  </a:lnTo>
                  <a:lnTo>
                    <a:pt x="232" y="0"/>
                  </a:lnTo>
                  <a:cubicBezTo>
                    <a:pt x="207" y="0"/>
                    <a:pt x="146" y="3"/>
                    <a:pt x="115" y="3"/>
                  </a:cubicBezTo>
                  <a:cubicBezTo>
                    <a:pt x="81" y="3"/>
                    <a:pt x="36" y="0"/>
                    <a:pt x="6" y="0"/>
                  </a:cubicBezTo>
                  <a:lnTo>
                    <a:pt x="6" y="48"/>
                  </a:lnTo>
                  <a:lnTo>
                    <a:pt x="76" y="48"/>
                  </a:lnTo>
                  <a:lnTo>
                    <a:pt x="230" y="230"/>
                  </a:lnTo>
                  <a:lnTo>
                    <a:pt x="101" y="375"/>
                  </a:lnTo>
                  <a:cubicBezTo>
                    <a:pt x="84" y="392"/>
                    <a:pt x="48" y="392"/>
                    <a:pt x="0" y="392"/>
                  </a:cubicBezTo>
                  <a:lnTo>
                    <a:pt x="0" y="440"/>
                  </a:lnTo>
                  <a:cubicBezTo>
                    <a:pt x="34" y="437"/>
                    <a:pt x="87" y="437"/>
                    <a:pt x="90" y="437"/>
                  </a:cubicBezTo>
                  <a:cubicBezTo>
                    <a:pt x="115" y="437"/>
                    <a:pt x="174" y="440"/>
                    <a:pt x="193" y="440"/>
                  </a:cubicBezTo>
                  <a:lnTo>
                    <a:pt x="193" y="392"/>
                  </a:lnTo>
                  <a:cubicBezTo>
                    <a:pt x="176" y="392"/>
                    <a:pt x="157" y="389"/>
                    <a:pt x="157" y="384"/>
                  </a:cubicBezTo>
                  <a:cubicBezTo>
                    <a:pt x="157" y="381"/>
                    <a:pt x="157" y="381"/>
                    <a:pt x="162" y="372"/>
                  </a:cubicBezTo>
                  <a:lnTo>
                    <a:pt x="260" y="263"/>
                  </a:lnTo>
                  <a:lnTo>
                    <a:pt x="367" y="392"/>
                  </a:lnTo>
                  <a:lnTo>
                    <a:pt x="330" y="392"/>
                  </a:lnTo>
                  <a:lnTo>
                    <a:pt x="330" y="440"/>
                  </a:lnTo>
                  <a:cubicBezTo>
                    <a:pt x="356" y="440"/>
                    <a:pt x="414" y="437"/>
                    <a:pt x="448" y="437"/>
                  </a:cubicBezTo>
                  <a:cubicBezTo>
                    <a:pt x="479" y="437"/>
                    <a:pt x="524" y="440"/>
                    <a:pt x="557" y="440"/>
                  </a:cubicBezTo>
                  <a:lnTo>
                    <a:pt x="557" y="392"/>
                  </a:lnTo>
                  <a:lnTo>
                    <a:pt x="487" y="392"/>
                  </a:lnTo>
                  <a:lnTo>
                    <a:pt x="319" y="196"/>
                  </a:lnTo>
                </a:path>
              </a:pathLst>
            </a:custGeom>
            <a:solidFill>
              <a:srgbClr val="000000"/>
            </a:solidFill>
            <a:ln w="12600">
              <a:noFill/>
            </a:ln>
          </p:spPr>
        </p:sp>
        <p:sp>
          <p:nvSpPr>
            <p:cNvPr id="1124" name="Freeform 33"/>
            <p:cNvSpPr/>
            <p:nvPr/>
          </p:nvSpPr>
          <p:spPr>
            <a:xfrm>
              <a:off x="4537080" y="227520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grpSp>
      <p:pic>
        <p:nvPicPr>
          <p:cNvPr id="1125" name="Picture 1124"/>
          <p:cNvPicPr/>
          <p:nvPr/>
        </p:nvPicPr>
        <p:blipFill>
          <a:blip r:embed="rId4"/>
          <a:stretch/>
        </p:blipFill>
        <p:spPr>
          <a:xfrm>
            <a:off x="6095623" y="2612318"/>
            <a:ext cx="4214540" cy="3700784"/>
          </a:xfrm>
          <a:prstGeom prst="rect">
            <a:avLst/>
          </a:prstGeom>
          <a:ln>
            <a:noFill/>
          </a:ln>
        </p:spPr>
      </p:pic>
      <p:grpSp>
        <p:nvGrpSpPr>
          <p:cNvPr id="1126" name="Group 34"/>
          <p:cNvGrpSpPr/>
          <p:nvPr/>
        </p:nvGrpSpPr>
        <p:grpSpPr>
          <a:xfrm>
            <a:off x="799583" y="4561978"/>
            <a:ext cx="550328" cy="227272"/>
            <a:chOff x="660960" y="3772080"/>
            <a:chExt cx="455040" cy="187920"/>
          </a:xfrm>
        </p:grpSpPr>
        <p:sp>
          <p:nvSpPr>
            <p:cNvPr id="1127" name="Freeform 35"/>
            <p:cNvSpPr/>
            <p:nvPr/>
          </p:nvSpPr>
          <p:spPr>
            <a:xfrm>
              <a:off x="660960" y="3772080"/>
              <a:ext cx="455400" cy="186840"/>
            </a:xfrm>
            <a:custGeom>
              <a:avLst/>
              <a:gdLst/>
              <a:ahLst/>
              <a:cxnLst/>
              <a:rect l="0" t="0" r="r" b="b"/>
              <a:pathLst>
                <a:path w="1265" h="519">
                  <a:moveTo>
                    <a:pt x="632" y="518"/>
                  </a:moveTo>
                  <a:lnTo>
                    <a:pt x="0" y="518"/>
                  </a:lnTo>
                  <a:lnTo>
                    <a:pt x="0" y="0"/>
                  </a:lnTo>
                  <a:lnTo>
                    <a:pt x="1264" y="0"/>
                  </a:lnTo>
                  <a:lnTo>
                    <a:pt x="1264" y="518"/>
                  </a:lnTo>
                  <a:lnTo>
                    <a:pt x="632" y="518"/>
                  </a:lnTo>
                </a:path>
              </a:pathLst>
            </a:custGeom>
            <a:solidFill>
              <a:srgbClr val="FFFFFF"/>
            </a:solidFill>
            <a:ln w="12600">
              <a:noFill/>
            </a:ln>
          </p:spPr>
        </p:sp>
        <p:sp>
          <p:nvSpPr>
            <p:cNvPr id="1128" name="Freeform 36"/>
            <p:cNvSpPr/>
            <p:nvPr/>
          </p:nvSpPr>
          <p:spPr>
            <a:xfrm>
              <a:off x="681840" y="3851280"/>
              <a:ext cx="155880" cy="11160"/>
            </a:xfrm>
            <a:custGeom>
              <a:avLst/>
              <a:gdLst/>
              <a:ahLst/>
              <a:cxnLst/>
              <a:rect l="0" t="0" r="r" b="b"/>
              <a:pathLst>
                <a:path w="433" h="31">
                  <a:moveTo>
                    <a:pt x="406" y="30"/>
                  </a:moveTo>
                  <a:cubicBezTo>
                    <a:pt x="418" y="30"/>
                    <a:pt x="432" y="30"/>
                    <a:pt x="432" y="16"/>
                  </a:cubicBezTo>
                  <a:cubicBezTo>
                    <a:pt x="432" y="0"/>
                    <a:pt x="418" y="0"/>
                    <a:pt x="406" y="0"/>
                  </a:cubicBezTo>
                  <a:lnTo>
                    <a:pt x="24" y="0"/>
                  </a:lnTo>
                  <a:cubicBezTo>
                    <a:pt x="12" y="0"/>
                    <a:pt x="0" y="0"/>
                    <a:pt x="0" y="16"/>
                  </a:cubicBezTo>
                  <a:cubicBezTo>
                    <a:pt x="0" y="30"/>
                    <a:pt x="12" y="30"/>
                    <a:pt x="24" y="30"/>
                  </a:cubicBezTo>
                  <a:lnTo>
                    <a:pt x="406" y="30"/>
                  </a:lnTo>
                </a:path>
              </a:pathLst>
            </a:custGeom>
            <a:solidFill>
              <a:srgbClr val="000000"/>
            </a:solidFill>
            <a:ln w="12600">
              <a:noFill/>
            </a:ln>
          </p:spPr>
        </p:sp>
        <p:sp>
          <p:nvSpPr>
            <p:cNvPr id="1129" name="Freeform 37"/>
            <p:cNvSpPr/>
            <p:nvPr/>
          </p:nvSpPr>
          <p:spPr>
            <a:xfrm>
              <a:off x="861120" y="3808080"/>
              <a:ext cx="150840" cy="115560"/>
            </a:xfrm>
            <a:custGeom>
              <a:avLst/>
              <a:gdLst/>
              <a:ahLst/>
              <a:cxnLst/>
              <a:rect l="0" t="0" r="r" b="b"/>
              <a:pathLst>
                <a:path w="419" h="321">
                  <a:moveTo>
                    <a:pt x="418" y="50"/>
                  </a:moveTo>
                  <a:cubicBezTo>
                    <a:pt x="418" y="18"/>
                    <a:pt x="406" y="0"/>
                    <a:pt x="390" y="0"/>
                  </a:cubicBezTo>
                  <a:cubicBezTo>
                    <a:pt x="372" y="0"/>
                    <a:pt x="354" y="16"/>
                    <a:pt x="354" y="34"/>
                  </a:cubicBezTo>
                  <a:cubicBezTo>
                    <a:pt x="354" y="40"/>
                    <a:pt x="356" y="48"/>
                    <a:pt x="364" y="54"/>
                  </a:cubicBezTo>
                  <a:cubicBezTo>
                    <a:pt x="376" y="66"/>
                    <a:pt x="388" y="84"/>
                    <a:pt x="388" y="114"/>
                  </a:cubicBezTo>
                  <a:cubicBezTo>
                    <a:pt x="388" y="142"/>
                    <a:pt x="376" y="182"/>
                    <a:pt x="354" y="216"/>
                  </a:cubicBezTo>
                  <a:cubicBezTo>
                    <a:pt x="332" y="246"/>
                    <a:pt x="306" y="270"/>
                    <a:pt x="272" y="270"/>
                  </a:cubicBezTo>
                  <a:cubicBezTo>
                    <a:pt x="232" y="270"/>
                    <a:pt x="210" y="244"/>
                    <a:pt x="204" y="206"/>
                  </a:cubicBezTo>
                  <a:cubicBezTo>
                    <a:pt x="212" y="188"/>
                    <a:pt x="228" y="142"/>
                    <a:pt x="228" y="122"/>
                  </a:cubicBezTo>
                  <a:cubicBezTo>
                    <a:pt x="228" y="114"/>
                    <a:pt x="224" y="106"/>
                    <a:pt x="216" y="106"/>
                  </a:cubicBezTo>
                  <a:cubicBezTo>
                    <a:pt x="210" y="106"/>
                    <a:pt x="202" y="108"/>
                    <a:pt x="196" y="118"/>
                  </a:cubicBezTo>
                  <a:cubicBezTo>
                    <a:pt x="188" y="132"/>
                    <a:pt x="180" y="178"/>
                    <a:pt x="180" y="204"/>
                  </a:cubicBezTo>
                  <a:cubicBezTo>
                    <a:pt x="156" y="238"/>
                    <a:pt x="128" y="270"/>
                    <a:pt x="84" y="270"/>
                  </a:cubicBezTo>
                  <a:cubicBezTo>
                    <a:pt x="38" y="270"/>
                    <a:pt x="22" y="228"/>
                    <a:pt x="22" y="188"/>
                  </a:cubicBezTo>
                  <a:cubicBezTo>
                    <a:pt x="22" y="100"/>
                    <a:pt x="94" y="26"/>
                    <a:pt x="94" y="16"/>
                  </a:cubicBezTo>
                  <a:cubicBezTo>
                    <a:pt x="94" y="8"/>
                    <a:pt x="88" y="2"/>
                    <a:pt x="82" y="2"/>
                  </a:cubicBezTo>
                  <a:cubicBezTo>
                    <a:pt x="72" y="2"/>
                    <a:pt x="68" y="12"/>
                    <a:pt x="62" y="18"/>
                  </a:cubicBezTo>
                  <a:cubicBezTo>
                    <a:pt x="26" y="70"/>
                    <a:pt x="0" y="154"/>
                    <a:pt x="0" y="220"/>
                  </a:cubicBezTo>
                  <a:cubicBezTo>
                    <a:pt x="0" y="268"/>
                    <a:pt x="16" y="320"/>
                    <a:pt x="74" y="320"/>
                  </a:cubicBezTo>
                  <a:cubicBezTo>
                    <a:pt x="124" y="320"/>
                    <a:pt x="158" y="286"/>
                    <a:pt x="182" y="246"/>
                  </a:cubicBezTo>
                  <a:cubicBezTo>
                    <a:pt x="190" y="288"/>
                    <a:pt x="216" y="320"/>
                    <a:pt x="260" y="320"/>
                  </a:cubicBezTo>
                  <a:cubicBezTo>
                    <a:pt x="316" y="320"/>
                    <a:pt x="350" y="278"/>
                    <a:pt x="376" y="224"/>
                  </a:cubicBezTo>
                  <a:cubicBezTo>
                    <a:pt x="392" y="190"/>
                    <a:pt x="418" y="94"/>
                    <a:pt x="418" y="50"/>
                  </a:cubicBezTo>
                </a:path>
              </a:pathLst>
            </a:custGeom>
            <a:solidFill>
              <a:srgbClr val="000000"/>
            </a:solidFill>
            <a:ln w="12600">
              <a:noFill/>
            </a:ln>
          </p:spPr>
        </p:sp>
        <p:sp>
          <p:nvSpPr>
            <p:cNvPr id="1130" name="Freeform 38"/>
            <p:cNvSpPr/>
            <p:nvPr/>
          </p:nvSpPr>
          <p:spPr>
            <a:xfrm>
              <a:off x="1026000" y="3879360"/>
              <a:ext cx="83880" cy="81000"/>
            </a:xfrm>
            <a:custGeom>
              <a:avLst/>
              <a:gdLst/>
              <a:ahLst/>
              <a:cxnLst/>
              <a:rect l="0" t="0" r="r" b="b"/>
              <a:pathLst>
                <a:path w="233" h="225">
                  <a:moveTo>
                    <a:pt x="232" y="86"/>
                  </a:moveTo>
                  <a:cubicBezTo>
                    <a:pt x="232" y="32"/>
                    <a:pt x="192" y="0"/>
                    <a:pt x="142" y="0"/>
                  </a:cubicBezTo>
                  <a:cubicBezTo>
                    <a:pt x="70" y="0"/>
                    <a:pt x="0" y="70"/>
                    <a:pt x="0" y="138"/>
                  </a:cubicBezTo>
                  <a:cubicBezTo>
                    <a:pt x="0" y="186"/>
                    <a:pt x="36" y="224"/>
                    <a:pt x="90" y="224"/>
                  </a:cubicBezTo>
                  <a:cubicBezTo>
                    <a:pt x="162" y="224"/>
                    <a:pt x="232" y="158"/>
                    <a:pt x="232" y="86"/>
                  </a:cubicBezTo>
                  <a:moveTo>
                    <a:pt x="90" y="210"/>
                  </a:moveTo>
                  <a:cubicBezTo>
                    <a:pt x="66" y="210"/>
                    <a:pt x="42" y="194"/>
                    <a:pt x="42" y="154"/>
                  </a:cubicBezTo>
                  <a:cubicBezTo>
                    <a:pt x="42" y="134"/>
                    <a:pt x="50" y="86"/>
                    <a:pt x="70" y="58"/>
                  </a:cubicBezTo>
                  <a:cubicBezTo>
                    <a:pt x="92" y="26"/>
                    <a:pt x="120" y="14"/>
                    <a:pt x="142" y="14"/>
                  </a:cubicBezTo>
                  <a:cubicBezTo>
                    <a:pt x="170" y="14"/>
                    <a:pt x="192" y="32"/>
                    <a:pt x="192" y="70"/>
                  </a:cubicBezTo>
                  <a:cubicBezTo>
                    <a:pt x="192" y="80"/>
                    <a:pt x="186" y="130"/>
                    <a:pt x="164" y="164"/>
                  </a:cubicBezTo>
                  <a:cubicBezTo>
                    <a:pt x="146" y="194"/>
                    <a:pt x="116" y="210"/>
                    <a:pt x="90" y="210"/>
                  </a:cubicBezTo>
                </a:path>
              </a:pathLst>
            </a:custGeom>
            <a:solidFill>
              <a:srgbClr val="000000"/>
            </a:solidFill>
            <a:ln w="12600">
              <a:noFill/>
            </a:ln>
          </p:spPr>
        </p:sp>
      </p:grpSp>
      <p:grpSp>
        <p:nvGrpSpPr>
          <p:cNvPr id="1131" name="Group 39"/>
          <p:cNvGrpSpPr/>
          <p:nvPr/>
        </p:nvGrpSpPr>
        <p:grpSpPr>
          <a:xfrm>
            <a:off x="4587445" y="5611976"/>
            <a:ext cx="550328" cy="227272"/>
            <a:chOff x="3792960" y="4536000"/>
            <a:chExt cx="455040" cy="187920"/>
          </a:xfrm>
        </p:grpSpPr>
        <p:sp>
          <p:nvSpPr>
            <p:cNvPr id="1132" name="Freeform 40"/>
            <p:cNvSpPr/>
            <p:nvPr/>
          </p:nvSpPr>
          <p:spPr>
            <a:xfrm>
              <a:off x="3792960" y="4536000"/>
              <a:ext cx="455400" cy="186840"/>
            </a:xfrm>
            <a:custGeom>
              <a:avLst/>
              <a:gdLst/>
              <a:ahLst/>
              <a:cxnLst/>
              <a:rect l="0" t="0" r="r" b="b"/>
              <a:pathLst>
                <a:path w="1265" h="519">
                  <a:moveTo>
                    <a:pt x="632" y="518"/>
                  </a:moveTo>
                  <a:lnTo>
                    <a:pt x="0" y="518"/>
                  </a:lnTo>
                  <a:lnTo>
                    <a:pt x="0" y="0"/>
                  </a:lnTo>
                  <a:lnTo>
                    <a:pt x="1264" y="0"/>
                  </a:lnTo>
                  <a:lnTo>
                    <a:pt x="1264" y="518"/>
                  </a:lnTo>
                  <a:lnTo>
                    <a:pt x="632" y="518"/>
                  </a:lnTo>
                </a:path>
              </a:pathLst>
            </a:custGeom>
            <a:solidFill>
              <a:srgbClr val="FFFFFF"/>
            </a:solidFill>
            <a:ln w="12600">
              <a:noFill/>
            </a:ln>
          </p:spPr>
        </p:sp>
        <p:sp>
          <p:nvSpPr>
            <p:cNvPr id="1133" name="Freeform 41"/>
            <p:cNvSpPr/>
            <p:nvPr/>
          </p:nvSpPr>
          <p:spPr>
            <a:xfrm>
              <a:off x="3813840" y="4615200"/>
              <a:ext cx="155880" cy="11160"/>
            </a:xfrm>
            <a:custGeom>
              <a:avLst/>
              <a:gdLst/>
              <a:ahLst/>
              <a:cxnLst/>
              <a:rect l="0" t="0" r="r" b="b"/>
              <a:pathLst>
                <a:path w="433" h="31">
                  <a:moveTo>
                    <a:pt x="406" y="30"/>
                  </a:moveTo>
                  <a:cubicBezTo>
                    <a:pt x="418" y="30"/>
                    <a:pt x="432" y="30"/>
                    <a:pt x="432" y="16"/>
                  </a:cubicBezTo>
                  <a:cubicBezTo>
                    <a:pt x="432" y="0"/>
                    <a:pt x="418" y="0"/>
                    <a:pt x="406" y="0"/>
                  </a:cubicBezTo>
                  <a:lnTo>
                    <a:pt x="24" y="0"/>
                  </a:lnTo>
                  <a:cubicBezTo>
                    <a:pt x="12" y="0"/>
                    <a:pt x="0" y="0"/>
                    <a:pt x="0" y="16"/>
                  </a:cubicBezTo>
                  <a:cubicBezTo>
                    <a:pt x="0" y="30"/>
                    <a:pt x="12" y="30"/>
                    <a:pt x="24" y="30"/>
                  </a:cubicBezTo>
                  <a:lnTo>
                    <a:pt x="406" y="30"/>
                  </a:lnTo>
                </a:path>
              </a:pathLst>
            </a:custGeom>
            <a:solidFill>
              <a:srgbClr val="000000"/>
            </a:solidFill>
            <a:ln w="12600">
              <a:noFill/>
            </a:ln>
          </p:spPr>
        </p:sp>
        <p:sp>
          <p:nvSpPr>
            <p:cNvPr id="1134" name="Freeform 42"/>
            <p:cNvSpPr/>
            <p:nvPr/>
          </p:nvSpPr>
          <p:spPr>
            <a:xfrm>
              <a:off x="3993120" y="4572000"/>
              <a:ext cx="150840" cy="115560"/>
            </a:xfrm>
            <a:custGeom>
              <a:avLst/>
              <a:gdLst/>
              <a:ahLst/>
              <a:cxnLst/>
              <a:rect l="0" t="0" r="r" b="b"/>
              <a:pathLst>
                <a:path w="419" h="321">
                  <a:moveTo>
                    <a:pt x="418" y="50"/>
                  </a:moveTo>
                  <a:cubicBezTo>
                    <a:pt x="418" y="18"/>
                    <a:pt x="406" y="0"/>
                    <a:pt x="390" y="0"/>
                  </a:cubicBezTo>
                  <a:cubicBezTo>
                    <a:pt x="372" y="0"/>
                    <a:pt x="354" y="16"/>
                    <a:pt x="354" y="34"/>
                  </a:cubicBezTo>
                  <a:cubicBezTo>
                    <a:pt x="354" y="40"/>
                    <a:pt x="356" y="48"/>
                    <a:pt x="364" y="54"/>
                  </a:cubicBezTo>
                  <a:cubicBezTo>
                    <a:pt x="376" y="66"/>
                    <a:pt x="388" y="84"/>
                    <a:pt x="388" y="114"/>
                  </a:cubicBezTo>
                  <a:cubicBezTo>
                    <a:pt x="388" y="142"/>
                    <a:pt x="376" y="182"/>
                    <a:pt x="354" y="216"/>
                  </a:cubicBezTo>
                  <a:cubicBezTo>
                    <a:pt x="332" y="246"/>
                    <a:pt x="306" y="270"/>
                    <a:pt x="272" y="270"/>
                  </a:cubicBezTo>
                  <a:cubicBezTo>
                    <a:pt x="232" y="270"/>
                    <a:pt x="210" y="244"/>
                    <a:pt x="204" y="206"/>
                  </a:cubicBezTo>
                  <a:cubicBezTo>
                    <a:pt x="212" y="188"/>
                    <a:pt x="228" y="142"/>
                    <a:pt x="228" y="122"/>
                  </a:cubicBezTo>
                  <a:cubicBezTo>
                    <a:pt x="228" y="114"/>
                    <a:pt x="224" y="106"/>
                    <a:pt x="216" y="106"/>
                  </a:cubicBezTo>
                  <a:cubicBezTo>
                    <a:pt x="210" y="106"/>
                    <a:pt x="202" y="108"/>
                    <a:pt x="196" y="118"/>
                  </a:cubicBezTo>
                  <a:cubicBezTo>
                    <a:pt x="188" y="132"/>
                    <a:pt x="180" y="178"/>
                    <a:pt x="180" y="204"/>
                  </a:cubicBezTo>
                  <a:cubicBezTo>
                    <a:pt x="156" y="238"/>
                    <a:pt x="128" y="270"/>
                    <a:pt x="84" y="270"/>
                  </a:cubicBezTo>
                  <a:cubicBezTo>
                    <a:pt x="38" y="270"/>
                    <a:pt x="22" y="228"/>
                    <a:pt x="22" y="188"/>
                  </a:cubicBezTo>
                  <a:cubicBezTo>
                    <a:pt x="22" y="100"/>
                    <a:pt x="94" y="26"/>
                    <a:pt x="94" y="16"/>
                  </a:cubicBezTo>
                  <a:cubicBezTo>
                    <a:pt x="94" y="8"/>
                    <a:pt x="88" y="2"/>
                    <a:pt x="82" y="2"/>
                  </a:cubicBezTo>
                  <a:cubicBezTo>
                    <a:pt x="72" y="2"/>
                    <a:pt x="68" y="12"/>
                    <a:pt x="62" y="18"/>
                  </a:cubicBezTo>
                  <a:cubicBezTo>
                    <a:pt x="26" y="70"/>
                    <a:pt x="0" y="154"/>
                    <a:pt x="0" y="220"/>
                  </a:cubicBezTo>
                  <a:cubicBezTo>
                    <a:pt x="0" y="268"/>
                    <a:pt x="16" y="320"/>
                    <a:pt x="74" y="320"/>
                  </a:cubicBezTo>
                  <a:cubicBezTo>
                    <a:pt x="124" y="320"/>
                    <a:pt x="158" y="286"/>
                    <a:pt x="182" y="246"/>
                  </a:cubicBezTo>
                  <a:cubicBezTo>
                    <a:pt x="190" y="288"/>
                    <a:pt x="216" y="320"/>
                    <a:pt x="260" y="320"/>
                  </a:cubicBezTo>
                  <a:cubicBezTo>
                    <a:pt x="316" y="320"/>
                    <a:pt x="350" y="278"/>
                    <a:pt x="376" y="224"/>
                  </a:cubicBezTo>
                  <a:cubicBezTo>
                    <a:pt x="392" y="190"/>
                    <a:pt x="418" y="94"/>
                    <a:pt x="418" y="50"/>
                  </a:cubicBezTo>
                </a:path>
              </a:pathLst>
            </a:custGeom>
            <a:solidFill>
              <a:srgbClr val="000000"/>
            </a:solidFill>
            <a:ln w="12600">
              <a:noFill/>
            </a:ln>
          </p:spPr>
        </p:sp>
        <p:sp>
          <p:nvSpPr>
            <p:cNvPr id="1135" name="Freeform 43"/>
            <p:cNvSpPr/>
            <p:nvPr/>
          </p:nvSpPr>
          <p:spPr>
            <a:xfrm>
              <a:off x="4158000" y="4643280"/>
              <a:ext cx="83880" cy="81000"/>
            </a:xfrm>
            <a:custGeom>
              <a:avLst/>
              <a:gdLst/>
              <a:ahLst/>
              <a:cxnLst/>
              <a:rect l="0" t="0" r="r" b="b"/>
              <a:pathLst>
                <a:path w="233" h="225">
                  <a:moveTo>
                    <a:pt x="232" y="86"/>
                  </a:moveTo>
                  <a:cubicBezTo>
                    <a:pt x="232" y="32"/>
                    <a:pt x="192" y="0"/>
                    <a:pt x="142" y="0"/>
                  </a:cubicBezTo>
                  <a:cubicBezTo>
                    <a:pt x="70" y="0"/>
                    <a:pt x="0" y="70"/>
                    <a:pt x="0" y="138"/>
                  </a:cubicBezTo>
                  <a:cubicBezTo>
                    <a:pt x="0" y="186"/>
                    <a:pt x="36" y="224"/>
                    <a:pt x="90" y="224"/>
                  </a:cubicBezTo>
                  <a:cubicBezTo>
                    <a:pt x="162" y="224"/>
                    <a:pt x="232" y="158"/>
                    <a:pt x="232" y="86"/>
                  </a:cubicBezTo>
                  <a:moveTo>
                    <a:pt x="90" y="210"/>
                  </a:moveTo>
                  <a:cubicBezTo>
                    <a:pt x="66" y="210"/>
                    <a:pt x="42" y="194"/>
                    <a:pt x="42" y="154"/>
                  </a:cubicBezTo>
                  <a:cubicBezTo>
                    <a:pt x="42" y="134"/>
                    <a:pt x="50" y="86"/>
                    <a:pt x="70" y="58"/>
                  </a:cubicBezTo>
                  <a:cubicBezTo>
                    <a:pt x="92" y="26"/>
                    <a:pt x="120" y="14"/>
                    <a:pt x="142" y="14"/>
                  </a:cubicBezTo>
                  <a:cubicBezTo>
                    <a:pt x="170" y="14"/>
                    <a:pt x="192" y="32"/>
                    <a:pt x="192" y="70"/>
                  </a:cubicBezTo>
                  <a:cubicBezTo>
                    <a:pt x="192" y="80"/>
                    <a:pt x="186" y="130"/>
                    <a:pt x="164" y="164"/>
                  </a:cubicBezTo>
                  <a:cubicBezTo>
                    <a:pt x="146" y="194"/>
                    <a:pt x="116" y="210"/>
                    <a:pt x="90" y="210"/>
                  </a:cubicBezTo>
                </a:path>
              </a:pathLst>
            </a:custGeom>
            <a:solidFill>
              <a:srgbClr val="000000"/>
            </a:solidFill>
            <a:ln w="12600">
              <a:noFill/>
            </a:ln>
          </p:spPr>
        </p:sp>
      </p:grpSp>
    </p:spTree>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spd="slow" advTm="31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pic>
        <p:nvPicPr>
          <p:cNvPr id="1137" name="Picture 1136"/>
          <p:cNvPicPr/>
          <p:nvPr/>
        </p:nvPicPr>
        <p:blipFill>
          <a:blip r:embed="rId3"/>
          <a:stretch/>
        </p:blipFill>
        <p:spPr>
          <a:xfrm>
            <a:off x="346781" y="276906"/>
            <a:ext cx="1306159" cy="835942"/>
          </a:xfrm>
          <a:prstGeom prst="rect">
            <a:avLst/>
          </a:prstGeom>
          <a:ln>
            <a:noFill/>
          </a:ln>
        </p:spPr>
      </p:pic>
      <p:sp>
        <p:nvSpPr>
          <p:cNvPr id="1138" name="TextShape 2"/>
          <p:cNvSpPr txBox="1"/>
          <p:nvPr/>
        </p:nvSpPr>
        <p:spPr>
          <a:xfrm>
            <a:off x="392062" y="1741546"/>
            <a:ext cx="5612894" cy="630949"/>
          </a:xfrm>
          <a:prstGeom prst="rect">
            <a:avLst/>
          </a:prstGeom>
          <a:noFill/>
          <a:ln>
            <a:noFill/>
          </a:ln>
        </p:spPr>
        <p:txBody>
          <a:bodyPr wrap="square" lIns="108847" tIns="54423" rIns="108847" bIns="54423">
            <a:spAutoFit/>
          </a:bodyPr>
          <a:lstStyle/>
          <a:p>
            <a:pPr defTabSz="1105875">
              <a:defRPr/>
            </a:pPr>
            <a:r>
              <a:rPr lang="en-CA" sz="3386" spc="-1" dirty="0">
                <a:solidFill>
                  <a:prstClr val="black"/>
                </a:solidFill>
                <a:latin typeface="Arial"/>
                <a:ea typeface="DejaVu Sans"/>
                <a:cs typeface="DejaVu Sans"/>
              </a:rPr>
              <a:t>Layered BSDF Evaluation</a:t>
            </a:r>
          </a:p>
        </p:txBody>
      </p:sp>
      <p:sp>
        <p:nvSpPr>
          <p:cNvPr id="1139" name="TextShape 3"/>
          <p:cNvSpPr txBox="1"/>
          <p:nvPr/>
        </p:nvSpPr>
        <p:spPr>
          <a:xfrm>
            <a:off x="396415" y="3828788"/>
            <a:ext cx="5263821" cy="2790130"/>
          </a:xfrm>
          <a:prstGeom prst="rect">
            <a:avLst/>
          </a:prstGeom>
          <a:noFill/>
          <a:ln>
            <a:noFill/>
          </a:ln>
        </p:spPr>
        <p:txBody>
          <a:bodyPr lIns="108847" tIns="54423" rIns="108847" bIns="54423">
            <a:spAutoFit/>
          </a:bodyPr>
          <a:lstStyle/>
          <a:p>
            <a:pPr marL="261230" indent="-261230" defTabSz="1105875">
              <a:buClr>
                <a:srgbClr val="000000"/>
              </a:buClr>
              <a:buSzPct val="45000"/>
              <a:buFont typeface="Wingdings" charset="2"/>
              <a:buChar char=""/>
              <a:defRPr/>
            </a:pPr>
            <a:r>
              <a:rPr lang="en-CA" sz="2177" spc="-1" dirty="0">
                <a:solidFill>
                  <a:prstClr val="black"/>
                </a:solidFill>
                <a:latin typeface="Arial"/>
                <a:ea typeface="DejaVu Sans"/>
                <a:cs typeface="DejaVu Sans"/>
              </a:rPr>
              <a:t>Trace a path until it leaves the material</a:t>
            </a:r>
          </a:p>
          <a:p>
            <a:pPr marL="261230" indent="-261230" defTabSz="1105875">
              <a:buClr>
                <a:srgbClr val="000000"/>
              </a:buClr>
              <a:buSzPct val="45000"/>
              <a:buFont typeface="Wingdings" charset="2"/>
              <a:buChar char=""/>
              <a:defRPr/>
            </a:pPr>
            <a:r>
              <a:rPr lang="en-CA" sz="2177" spc="-1" dirty="0">
                <a:solidFill>
                  <a:prstClr val="black"/>
                </a:solidFill>
                <a:latin typeface="Arial"/>
                <a:ea typeface="DejaVu Sans"/>
                <a:cs typeface="DejaVu Sans"/>
              </a:rPr>
              <a:t>Connect vertices to </a:t>
            </a:r>
            <a:r>
              <a:rPr lang="en-CA" sz="2177" spc="-1" dirty="0" err="1">
                <a:solidFill>
                  <a:prstClr val="black"/>
                </a:solidFill>
                <a:latin typeface="Arial"/>
                <a:ea typeface="DejaVu Sans"/>
                <a:cs typeface="DejaVu Sans"/>
              </a:rPr>
              <a:t>subpath</a:t>
            </a:r>
            <a:r>
              <a:rPr lang="en-CA" sz="2177" spc="-1" dirty="0">
                <a:solidFill>
                  <a:prstClr val="black"/>
                </a:solidFill>
                <a:latin typeface="Arial"/>
                <a:ea typeface="DejaVu Sans"/>
                <a:cs typeface="DejaVu Sans"/>
              </a:rPr>
              <a:t> starting at                 .        using NEE</a:t>
            </a:r>
          </a:p>
          <a:p>
            <a:pPr marL="261230" indent="-261230" defTabSz="1105875">
              <a:buClr>
                <a:srgbClr val="000000"/>
              </a:buClr>
              <a:buSzPct val="45000"/>
              <a:buFont typeface="Wingdings" charset="2"/>
              <a:buChar char=""/>
              <a:defRPr/>
            </a:pPr>
            <a:r>
              <a:rPr lang="en-CA" sz="2177" b="1" u="sng" spc="-1" dirty="0">
                <a:solidFill>
                  <a:srgbClr val="FF3333"/>
                </a:solidFill>
                <a:latin typeface="Arial"/>
                <a:ea typeface="Arial"/>
                <a:cs typeface="DejaVu Sans"/>
              </a:rPr>
              <a:t>Do not connect vertices:</a:t>
            </a:r>
            <a:endParaRPr lang="en-CA" sz="2177" spc="-1" dirty="0">
              <a:solidFill>
                <a:prstClr val="black"/>
              </a:solidFill>
              <a:latin typeface="Arial"/>
              <a:ea typeface="DejaVu Sans"/>
              <a:cs typeface="DejaVu Sans"/>
            </a:endParaRPr>
          </a:p>
          <a:p>
            <a:pPr marL="1044922" lvl="3" indent="-261230" defTabSz="1105875">
              <a:buClr>
                <a:srgbClr val="000000"/>
              </a:buClr>
              <a:buSzPct val="45000"/>
              <a:buFont typeface="Wingdings" charset="2"/>
              <a:buChar char=""/>
              <a:defRPr/>
            </a:pPr>
            <a:r>
              <a:rPr lang="en-CA" sz="2177" spc="-1" dirty="0">
                <a:solidFill>
                  <a:prstClr val="black"/>
                </a:solidFill>
                <a:latin typeface="Arial"/>
                <a:ea typeface="Arial"/>
                <a:cs typeface="DejaVu Sans"/>
              </a:rPr>
              <a:t>on an interface </a:t>
            </a:r>
            <a:endParaRPr lang="en-CA" sz="2177" spc="-1" dirty="0">
              <a:solidFill>
                <a:prstClr val="black"/>
              </a:solidFill>
              <a:latin typeface="Arial"/>
              <a:ea typeface="DejaVu Sans"/>
              <a:cs typeface="DejaVu Sans"/>
            </a:endParaRPr>
          </a:p>
          <a:p>
            <a:pPr marL="1044922" lvl="3" indent="-261230" defTabSz="1105875">
              <a:buClr>
                <a:srgbClr val="000000"/>
              </a:buClr>
              <a:buSzPct val="45000"/>
              <a:buFont typeface="Wingdings" charset="2"/>
              <a:buChar char=""/>
              <a:defRPr/>
            </a:pPr>
            <a:r>
              <a:rPr lang="en-CA" sz="2177" spc="-1" dirty="0">
                <a:solidFill>
                  <a:prstClr val="black"/>
                </a:solidFill>
                <a:latin typeface="Arial"/>
                <a:ea typeface="Arial"/>
                <a:cs typeface="DejaVu Sans"/>
              </a:rPr>
              <a:t>connects to the </a:t>
            </a:r>
            <a:r>
              <a:rPr lang="en-CA" sz="2177" spc="-1" dirty="0" err="1">
                <a:solidFill>
                  <a:prstClr val="black"/>
                </a:solidFill>
                <a:latin typeface="Arial"/>
                <a:ea typeface="Arial"/>
                <a:cs typeface="DejaVu Sans"/>
              </a:rPr>
              <a:t>subpath</a:t>
            </a:r>
            <a:r>
              <a:rPr lang="en-CA" sz="2177" spc="-1" dirty="0">
                <a:solidFill>
                  <a:prstClr val="black"/>
                </a:solidFill>
                <a:latin typeface="Arial"/>
                <a:ea typeface="Arial"/>
                <a:cs typeface="DejaVu Sans"/>
              </a:rPr>
              <a:t> </a:t>
            </a:r>
            <a:endParaRPr lang="en-CA" sz="2177" spc="-1" dirty="0">
              <a:solidFill>
                <a:prstClr val="black"/>
              </a:solidFill>
              <a:latin typeface="Arial"/>
              <a:ea typeface="DejaVu Sans"/>
              <a:cs typeface="DejaVu Sans"/>
            </a:endParaRPr>
          </a:p>
          <a:p>
            <a:pPr marL="1044922" lvl="3" indent="-261230" defTabSz="1105875">
              <a:buClr>
                <a:srgbClr val="000000"/>
              </a:buClr>
              <a:buSzPct val="45000"/>
              <a:buFont typeface="Wingdings" charset="2"/>
              <a:buChar char=""/>
              <a:defRPr/>
            </a:pPr>
            <a:r>
              <a:rPr lang="en-CA" sz="2177" spc="-1" dirty="0">
                <a:solidFill>
                  <a:prstClr val="black"/>
                </a:solidFill>
                <a:latin typeface="Arial"/>
                <a:ea typeface="Arial"/>
                <a:cs typeface="DejaVu Sans"/>
              </a:rPr>
              <a:t>requires a transmission event</a:t>
            </a:r>
            <a:endParaRPr lang="en-CA" sz="2177" spc="-1" dirty="0">
              <a:solidFill>
                <a:prstClr val="black"/>
              </a:solidFill>
              <a:latin typeface="Arial"/>
              <a:ea typeface="DejaVu Sans"/>
              <a:cs typeface="DejaVu Sans"/>
            </a:endParaRPr>
          </a:p>
          <a:p>
            <a:pPr marL="261230" indent="-261230" defTabSz="1105875">
              <a:buClr>
                <a:srgbClr val="000000"/>
              </a:buClr>
              <a:buSzPct val="45000"/>
              <a:buFont typeface="Wingdings" charset="2"/>
              <a:buChar char=""/>
              <a:defRPr/>
            </a:pPr>
            <a:endParaRPr lang="en-CA" sz="2177" spc="-1" dirty="0">
              <a:solidFill>
                <a:prstClr val="black"/>
              </a:solidFill>
              <a:latin typeface="Arial"/>
              <a:ea typeface="DejaVu Sans"/>
              <a:cs typeface="DejaVu Sans"/>
            </a:endParaRPr>
          </a:p>
        </p:txBody>
      </p:sp>
      <p:grpSp>
        <p:nvGrpSpPr>
          <p:cNvPr id="1140" name="Group 4"/>
          <p:cNvGrpSpPr/>
          <p:nvPr/>
        </p:nvGrpSpPr>
        <p:grpSpPr>
          <a:xfrm>
            <a:off x="6316364" y="2525241"/>
            <a:ext cx="388800" cy="258619"/>
            <a:chOff x="5222520" y="2088000"/>
            <a:chExt cx="321480" cy="213840"/>
          </a:xfrm>
        </p:grpSpPr>
        <p:sp>
          <p:nvSpPr>
            <p:cNvPr id="1141" name="Freeform 5"/>
            <p:cNvSpPr/>
            <p:nvPr/>
          </p:nvSpPr>
          <p:spPr>
            <a:xfrm>
              <a:off x="5222520" y="2091960"/>
              <a:ext cx="321840" cy="207000"/>
            </a:xfrm>
            <a:custGeom>
              <a:avLst/>
              <a:gdLst/>
              <a:ahLst/>
              <a:cxnLst/>
              <a:rect l="0" t="0" r="r" b="b"/>
              <a:pathLst>
                <a:path w="894" h="575">
                  <a:moveTo>
                    <a:pt x="448" y="574"/>
                  </a:moveTo>
                  <a:lnTo>
                    <a:pt x="0" y="574"/>
                  </a:lnTo>
                  <a:lnTo>
                    <a:pt x="0" y="0"/>
                  </a:lnTo>
                  <a:lnTo>
                    <a:pt x="893" y="0"/>
                  </a:lnTo>
                  <a:lnTo>
                    <a:pt x="893" y="574"/>
                  </a:lnTo>
                  <a:lnTo>
                    <a:pt x="448" y="574"/>
                  </a:lnTo>
                </a:path>
              </a:pathLst>
            </a:custGeom>
            <a:solidFill>
              <a:srgbClr val="FFFFFF"/>
            </a:solidFill>
            <a:ln w="12600">
              <a:noFill/>
            </a:ln>
          </p:spPr>
        </p:sp>
        <p:sp>
          <p:nvSpPr>
            <p:cNvPr id="1142" name="Freeform 6"/>
            <p:cNvSpPr/>
            <p:nvPr/>
          </p:nvSpPr>
          <p:spPr>
            <a:xfrm>
              <a:off x="5226480" y="2088000"/>
              <a:ext cx="210960" cy="161640"/>
            </a:xfrm>
            <a:custGeom>
              <a:avLst/>
              <a:gdLst/>
              <a:ahLst/>
              <a:cxnLst/>
              <a:rect l="0" t="0" r="r" b="b"/>
              <a:pathLst>
                <a:path w="586" h="449">
                  <a:moveTo>
                    <a:pt x="585" y="70"/>
                  </a:moveTo>
                  <a:cubicBezTo>
                    <a:pt x="585" y="25"/>
                    <a:pt x="568" y="0"/>
                    <a:pt x="546" y="0"/>
                  </a:cubicBezTo>
                  <a:cubicBezTo>
                    <a:pt x="521" y="0"/>
                    <a:pt x="495" y="22"/>
                    <a:pt x="495" y="48"/>
                  </a:cubicBezTo>
                  <a:cubicBezTo>
                    <a:pt x="495" y="56"/>
                    <a:pt x="498" y="67"/>
                    <a:pt x="509" y="76"/>
                  </a:cubicBezTo>
                  <a:cubicBezTo>
                    <a:pt x="526" y="92"/>
                    <a:pt x="543" y="118"/>
                    <a:pt x="543" y="160"/>
                  </a:cubicBezTo>
                  <a:cubicBezTo>
                    <a:pt x="543" y="199"/>
                    <a:pt x="526" y="255"/>
                    <a:pt x="495" y="303"/>
                  </a:cubicBezTo>
                  <a:cubicBezTo>
                    <a:pt x="465" y="345"/>
                    <a:pt x="428" y="378"/>
                    <a:pt x="381" y="378"/>
                  </a:cubicBezTo>
                  <a:cubicBezTo>
                    <a:pt x="325" y="378"/>
                    <a:pt x="294" y="342"/>
                    <a:pt x="286" y="289"/>
                  </a:cubicBezTo>
                  <a:cubicBezTo>
                    <a:pt x="297" y="263"/>
                    <a:pt x="319" y="199"/>
                    <a:pt x="319" y="171"/>
                  </a:cubicBezTo>
                  <a:cubicBezTo>
                    <a:pt x="319" y="160"/>
                    <a:pt x="314" y="149"/>
                    <a:pt x="302" y="149"/>
                  </a:cubicBezTo>
                  <a:cubicBezTo>
                    <a:pt x="294" y="149"/>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1"/>
                    <a:pt x="255" y="345"/>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1143" name="Freeform 7"/>
            <p:cNvSpPr/>
            <p:nvPr/>
          </p:nvSpPr>
          <p:spPr>
            <a:xfrm>
              <a:off x="5454360" y="213336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7"/>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9"/>
                    <a:pt x="120" y="342"/>
                    <a:pt x="129" y="322"/>
                  </a:cubicBezTo>
                  <a:cubicBezTo>
                    <a:pt x="134" y="305"/>
                    <a:pt x="160" y="244"/>
                    <a:pt x="162" y="235"/>
                  </a:cubicBezTo>
                  <a:cubicBezTo>
                    <a:pt x="165" y="227"/>
                    <a:pt x="168" y="219"/>
                    <a:pt x="168" y="213"/>
                  </a:cubicBezTo>
                  <a:cubicBezTo>
                    <a:pt x="168" y="179"/>
                    <a:pt x="140" y="154"/>
                    <a:pt x="101" y="154"/>
                  </a:cubicBezTo>
                  <a:cubicBezTo>
                    <a:pt x="31" y="154"/>
                    <a:pt x="0" y="249"/>
                    <a:pt x="0" y="261"/>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000000"/>
            </a:solidFill>
            <a:ln w="12600">
              <a:noFill/>
            </a:ln>
          </p:spPr>
        </p:sp>
      </p:grpSp>
      <p:grpSp>
        <p:nvGrpSpPr>
          <p:cNvPr id="1144" name="Group 8"/>
          <p:cNvGrpSpPr/>
          <p:nvPr/>
        </p:nvGrpSpPr>
        <p:grpSpPr>
          <a:xfrm>
            <a:off x="497861" y="2489539"/>
            <a:ext cx="5132334" cy="990939"/>
            <a:chOff x="411480" y="2058480"/>
            <a:chExt cx="4243680" cy="819360"/>
          </a:xfrm>
        </p:grpSpPr>
        <p:sp>
          <p:nvSpPr>
            <p:cNvPr id="1145" name="Freeform 9"/>
            <p:cNvSpPr/>
            <p:nvPr/>
          </p:nvSpPr>
          <p:spPr>
            <a:xfrm>
              <a:off x="411480" y="2058480"/>
              <a:ext cx="4244040" cy="806760"/>
            </a:xfrm>
            <a:custGeom>
              <a:avLst/>
              <a:gdLst/>
              <a:ahLst/>
              <a:cxnLst/>
              <a:rect l="0" t="0" r="r" b="b"/>
              <a:pathLst>
                <a:path w="11789" h="2241">
                  <a:moveTo>
                    <a:pt x="5894" y="2240"/>
                  </a:moveTo>
                  <a:lnTo>
                    <a:pt x="0" y="2240"/>
                  </a:lnTo>
                  <a:lnTo>
                    <a:pt x="0" y="0"/>
                  </a:lnTo>
                  <a:lnTo>
                    <a:pt x="11788" y="0"/>
                  </a:lnTo>
                  <a:lnTo>
                    <a:pt x="11788" y="2240"/>
                  </a:lnTo>
                  <a:lnTo>
                    <a:pt x="5894" y="2240"/>
                  </a:lnTo>
                </a:path>
              </a:pathLst>
            </a:custGeom>
            <a:solidFill>
              <a:srgbClr val="FFFFFF"/>
            </a:solidFill>
            <a:ln w="12600">
              <a:noFill/>
            </a:ln>
          </p:spPr>
        </p:sp>
        <p:sp>
          <p:nvSpPr>
            <p:cNvPr id="1146" name="Freeform 10"/>
            <p:cNvSpPr/>
            <p:nvPr/>
          </p:nvSpPr>
          <p:spPr>
            <a:xfrm>
              <a:off x="430560" y="2291400"/>
              <a:ext cx="177840" cy="324000"/>
            </a:xfrm>
            <a:custGeom>
              <a:avLst/>
              <a:gdLst/>
              <a:ahLst/>
              <a:cxnLst/>
              <a:rect l="0" t="0" r="r" b="b"/>
              <a:pathLst>
                <a:path w="494" h="900">
                  <a:moveTo>
                    <a:pt x="311" y="302"/>
                  </a:moveTo>
                  <a:lnTo>
                    <a:pt x="395" y="302"/>
                  </a:lnTo>
                  <a:cubicBezTo>
                    <a:pt x="414" y="302"/>
                    <a:pt x="426" y="302"/>
                    <a:pt x="426" y="280"/>
                  </a:cubicBezTo>
                  <a:cubicBezTo>
                    <a:pt x="426" y="272"/>
                    <a:pt x="414" y="272"/>
                    <a:pt x="398" y="272"/>
                  </a:cubicBezTo>
                  <a:lnTo>
                    <a:pt x="316" y="272"/>
                  </a:lnTo>
                  <a:lnTo>
                    <a:pt x="339" y="157"/>
                  </a:lnTo>
                  <a:cubicBezTo>
                    <a:pt x="342" y="137"/>
                    <a:pt x="356" y="67"/>
                    <a:pt x="361" y="56"/>
                  </a:cubicBezTo>
                  <a:cubicBezTo>
                    <a:pt x="370" y="36"/>
                    <a:pt x="386" y="22"/>
                    <a:pt x="409" y="22"/>
                  </a:cubicBezTo>
                  <a:cubicBezTo>
                    <a:pt x="412" y="22"/>
                    <a:pt x="437" y="22"/>
                    <a:pt x="456" y="39"/>
                  </a:cubicBezTo>
                  <a:cubicBezTo>
                    <a:pt x="412" y="45"/>
                    <a:pt x="403" y="78"/>
                    <a:pt x="403" y="92"/>
                  </a:cubicBezTo>
                  <a:cubicBezTo>
                    <a:pt x="403" y="115"/>
                    <a:pt x="420" y="126"/>
                    <a:pt x="440" y="126"/>
                  </a:cubicBezTo>
                  <a:cubicBezTo>
                    <a:pt x="465" y="126"/>
                    <a:pt x="493" y="106"/>
                    <a:pt x="493" y="67"/>
                  </a:cubicBezTo>
                  <a:cubicBezTo>
                    <a:pt x="493" y="22"/>
                    <a:pt x="448" y="0"/>
                    <a:pt x="409" y="0"/>
                  </a:cubicBezTo>
                  <a:cubicBezTo>
                    <a:pt x="375" y="0"/>
                    <a:pt x="311" y="17"/>
                    <a:pt x="283" y="115"/>
                  </a:cubicBezTo>
                  <a:cubicBezTo>
                    <a:pt x="277" y="137"/>
                    <a:pt x="274" y="146"/>
                    <a:pt x="249" y="272"/>
                  </a:cubicBezTo>
                  <a:lnTo>
                    <a:pt x="182" y="272"/>
                  </a:lnTo>
                  <a:cubicBezTo>
                    <a:pt x="162" y="272"/>
                    <a:pt x="151" y="272"/>
                    <a:pt x="151" y="288"/>
                  </a:cubicBezTo>
                  <a:cubicBezTo>
                    <a:pt x="151" y="302"/>
                    <a:pt x="160" y="302"/>
                    <a:pt x="179" y="302"/>
                  </a:cubicBezTo>
                  <a:lnTo>
                    <a:pt x="244" y="302"/>
                  </a:lnTo>
                  <a:lnTo>
                    <a:pt x="171" y="691"/>
                  </a:lnTo>
                  <a:cubicBezTo>
                    <a:pt x="151" y="787"/>
                    <a:pt x="134" y="876"/>
                    <a:pt x="84" y="876"/>
                  </a:cubicBezTo>
                  <a:cubicBezTo>
                    <a:pt x="81" y="876"/>
                    <a:pt x="56" y="876"/>
                    <a:pt x="36" y="859"/>
                  </a:cubicBezTo>
                  <a:cubicBezTo>
                    <a:pt x="81" y="857"/>
                    <a:pt x="92" y="820"/>
                    <a:pt x="92" y="806"/>
                  </a:cubicBezTo>
                  <a:cubicBezTo>
                    <a:pt x="92" y="784"/>
                    <a:pt x="73" y="770"/>
                    <a:pt x="53" y="770"/>
                  </a:cubicBezTo>
                  <a:cubicBezTo>
                    <a:pt x="28" y="770"/>
                    <a:pt x="0" y="792"/>
                    <a:pt x="0" y="831"/>
                  </a:cubicBezTo>
                  <a:cubicBezTo>
                    <a:pt x="0" y="873"/>
                    <a:pt x="45" y="899"/>
                    <a:pt x="84" y="899"/>
                  </a:cubicBezTo>
                  <a:cubicBezTo>
                    <a:pt x="137" y="899"/>
                    <a:pt x="179" y="840"/>
                    <a:pt x="196" y="803"/>
                  </a:cubicBezTo>
                  <a:cubicBezTo>
                    <a:pt x="227" y="739"/>
                    <a:pt x="249" y="621"/>
                    <a:pt x="252" y="613"/>
                  </a:cubicBezTo>
                  <a:lnTo>
                    <a:pt x="311" y="302"/>
                  </a:lnTo>
                </a:path>
              </a:pathLst>
            </a:custGeom>
            <a:solidFill>
              <a:srgbClr val="000000"/>
            </a:solidFill>
            <a:ln w="12600">
              <a:noFill/>
            </a:ln>
          </p:spPr>
        </p:sp>
        <p:sp>
          <p:nvSpPr>
            <p:cNvPr id="1147" name="Freeform 11"/>
            <p:cNvSpPr/>
            <p:nvPr/>
          </p:nvSpPr>
          <p:spPr>
            <a:xfrm>
              <a:off x="603000" y="2484720"/>
              <a:ext cx="100080" cy="113400"/>
            </a:xfrm>
            <a:custGeom>
              <a:avLst/>
              <a:gdLst/>
              <a:ahLst/>
              <a:cxnLst/>
              <a:rect l="0" t="0" r="r" b="b"/>
              <a:pathLst>
                <a:path w="278" h="315">
                  <a:moveTo>
                    <a:pt x="249" y="45"/>
                  </a:moveTo>
                  <a:cubicBezTo>
                    <a:pt x="232" y="50"/>
                    <a:pt x="221" y="64"/>
                    <a:pt x="221" y="78"/>
                  </a:cubicBezTo>
                  <a:cubicBezTo>
                    <a:pt x="221" y="95"/>
                    <a:pt x="235" y="101"/>
                    <a:pt x="244" y="101"/>
                  </a:cubicBezTo>
                  <a:cubicBezTo>
                    <a:pt x="252" y="101"/>
                    <a:pt x="277" y="95"/>
                    <a:pt x="277" y="62"/>
                  </a:cubicBezTo>
                  <a:cubicBezTo>
                    <a:pt x="277" y="14"/>
                    <a:pt x="227" y="0"/>
                    <a:pt x="185" y="0"/>
                  </a:cubicBezTo>
                  <a:cubicBezTo>
                    <a:pt x="76" y="0"/>
                    <a:pt x="56" y="81"/>
                    <a:pt x="56" y="101"/>
                  </a:cubicBezTo>
                  <a:cubicBezTo>
                    <a:pt x="56" y="126"/>
                    <a:pt x="73" y="143"/>
                    <a:pt x="81" y="151"/>
                  </a:cubicBezTo>
                  <a:cubicBezTo>
                    <a:pt x="101" y="165"/>
                    <a:pt x="112" y="168"/>
                    <a:pt x="160" y="176"/>
                  </a:cubicBezTo>
                  <a:cubicBezTo>
                    <a:pt x="174" y="179"/>
                    <a:pt x="218" y="188"/>
                    <a:pt x="218" y="224"/>
                  </a:cubicBezTo>
                  <a:cubicBezTo>
                    <a:pt x="218" y="235"/>
                    <a:pt x="213" y="260"/>
                    <a:pt x="182" y="280"/>
                  </a:cubicBezTo>
                  <a:cubicBezTo>
                    <a:pt x="154" y="294"/>
                    <a:pt x="120" y="294"/>
                    <a:pt x="112" y="294"/>
                  </a:cubicBezTo>
                  <a:cubicBezTo>
                    <a:pt x="84" y="294"/>
                    <a:pt x="45" y="288"/>
                    <a:pt x="28" y="266"/>
                  </a:cubicBezTo>
                  <a:cubicBezTo>
                    <a:pt x="53" y="263"/>
                    <a:pt x="67" y="244"/>
                    <a:pt x="67" y="224"/>
                  </a:cubicBezTo>
                  <a:cubicBezTo>
                    <a:pt x="67" y="207"/>
                    <a:pt x="56" y="199"/>
                    <a:pt x="39" y="199"/>
                  </a:cubicBezTo>
                  <a:cubicBezTo>
                    <a:pt x="20" y="199"/>
                    <a:pt x="0" y="216"/>
                    <a:pt x="0" y="246"/>
                  </a:cubicBezTo>
                  <a:cubicBezTo>
                    <a:pt x="0" y="288"/>
                    <a:pt x="45" y="314"/>
                    <a:pt x="112" y="314"/>
                  </a:cubicBezTo>
                  <a:cubicBezTo>
                    <a:pt x="241" y="314"/>
                    <a:pt x="263" y="227"/>
                    <a:pt x="263" y="199"/>
                  </a:cubicBezTo>
                  <a:cubicBezTo>
                    <a:pt x="263" y="134"/>
                    <a:pt x="193" y="123"/>
                    <a:pt x="168" y="118"/>
                  </a:cubicBezTo>
                  <a:cubicBezTo>
                    <a:pt x="162" y="115"/>
                    <a:pt x="143" y="112"/>
                    <a:pt x="140" y="112"/>
                  </a:cubicBezTo>
                  <a:cubicBezTo>
                    <a:pt x="115" y="106"/>
                    <a:pt x="101" y="92"/>
                    <a:pt x="101" y="78"/>
                  </a:cubicBezTo>
                  <a:cubicBezTo>
                    <a:pt x="101" y="62"/>
                    <a:pt x="115" y="42"/>
                    <a:pt x="129" y="34"/>
                  </a:cubicBezTo>
                  <a:cubicBezTo>
                    <a:pt x="148" y="20"/>
                    <a:pt x="174" y="20"/>
                    <a:pt x="185" y="20"/>
                  </a:cubicBezTo>
                  <a:cubicBezTo>
                    <a:pt x="199" y="20"/>
                    <a:pt x="235" y="22"/>
                    <a:pt x="249" y="45"/>
                  </a:cubicBezTo>
                </a:path>
              </a:pathLst>
            </a:custGeom>
            <a:solidFill>
              <a:srgbClr val="000000"/>
            </a:solidFill>
            <a:ln w="12600">
              <a:noFill/>
            </a:ln>
          </p:spPr>
        </p:sp>
        <p:sp>
          <p:nvSpPr>
            <p:cNvPr id="1148" name="Freeform 12"/>
            <p:cNvSpPr/>
            <p:nvPr/>
          </p:nvSpPr>
          <p:spPr>
            <a:xfrm>
              <a:off x="771480" y="227520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1149" name="Freeform 13"/>
            <p:cNvSpPr/>
            <p:nvPr/>
          </p:nvSpPr>
          <p:spPr>
            <a:xfrm>
              <a:off x="878040" y="238392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1150" name="Freeform 14"/>
            <p:cNvSpPr/>
            <p:nvPr/>
          </p:nvSpPr>
          <p:spPr>
            <a:xfrm>
              <a:off x="1105920" y="242928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6"/>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8"/>
                    <a:pt x="120" y="342"/>
                    <a:pt x="129" y="322"/>
                  </a:cubicBezTo>
                  <a:cubicBezTo>
                    <a:pt x="134" y="305"/>
                    <a:pt x="160" y="244"/>
                    <a:pt x="162" y="235"/>
                  </a:cubicBezTo>
                  <a:cubicBezTo>
                    <a:pt x="165" y="227"/>
                    <a:pt x="168" y="218"/>
                    <a:pt x="168" y="213"/>
                  </a:cubicBezTo>
                  <a:cubicBezTo>
                    <a:pt x="168" y="179"/>
                    <a:pt x="140" y="154"/>
                    <a:pt x="101" y="154"/>
                  </a:cubicBezTo>
                  <a:cubicBezTo>
                    <a:pt x="31" y="154"/>
                    <a:pt x="0" y="249"/>
                    <a:pt x="0" y="260"/>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000000"/>
            </a:solidFill>
            <a:ln w="12600">
              <a:noFill/>
            </a:ln>
          </p:spPr>
        </p:sp>
        <p:sp>
          <p:nvSpPr>
            <p:cNvPr id="1151" name="Freeform 15"/>
            <p:cNvSpPr/>
            <p:nvPr/>
          </p:nvSpPr>
          <p:spPr>
            <a:xfrm>
              <a:off x="1243080" y="2503080"/>
              <a:ext cx="42840" cy="107280"/>
            </a:xfrm>
            <a:custGeom>
              <a:avLst/>
              <a:gdLst/>
              <a:ahLst/>
              <a:cxnLst/>
              <a:rect l="0" t="0" r="r" b="b"/>
              <a:pathLst>
                <a:path w="119" h="298">
                  <a:moveTo>
                    <a:pt x="118" y="104"/>
                  </a:moveTo>
                  <a:cubicBezTo>
                    <a:pt x="118" y="39"/>
                    <a:pt x="92" y="0"/>
                    <a:pt x="53" y="0"/>
                  </a:cubicBezTo>
                  <a:cubicBezTo>
                    <a:pt x="20" y="0"/>
                    <a:pt x="0" y="25"/>
                    <a:pt x="0" y="53"/>
                  </a:cubicBezTo>
                  <a:cubicBezTo>
                    <a:pt x="0" y="78"/>
                    <a:pt x="20" y="106"/>
                    <a:pt x="53" y="106"/>
                  </a:cubicBezTo>
                  <a:cubicBezTo>
                    <a:pt x="64" y="106"/>
                    <a:pt x="78" y="101"/>
                    <a:pt x="90" y="92"/>
                  </a:cubicBezTo>
                  <a:cubicBezTo>
                    <a:pt x="92" y="90"/>
                    <a:pt x="92" y="90"/>
                    <a:pt x="92" y="90"/>
                  </a:cubicBezTo>
                  <a:cubicBezTo>
                    <a:pt x="95" y="90"/>
                    <a:pt x="95" y="90"/>
                    <a:pt x="95" y="104"/>
                  </a:cubicBezTo>
                  <a:cubicBezTo>
                    <a:pt x="95" y="179"/>
                    <a:pt x="62" y="238"/>
                    <a:pt x="28" y="272"/>
                  </a:cubicBezTo>
                  <a:cubicBezTo>
                    <a:pt x="17" y="280"/>
                    <a:pt x="17" y="283"/>
                    <a:pt x="17" y="286"/>
                  </a:cubicBezTo>
                  <a:cubicBezTo>
                    <a:pt x="17" y="294"/>
                    <a:pt x="22" y="297"/>
                    <a:pt x="25" y="297"/>
                  </a:cubicBezTo>
                  <a:cubicBezTo>
                    <a:pt x="36" y="297"/>
                    <a:pt x="118" y="221"/>
                    <a:pt x="118" y="104"/>
                  </a:cubicBezTo>
                </a:path>
              </a:pathLst>
            </a:custGeom>
            <a:solidFill>
              <a:srgbClr val="000000"/>
            </a:solidFill>
            <a:ln w="12600">
              <a:noFill/>
            </a:ln>
          </p:spPr>
        </p:sp>
        <p:sp>
          <p:nvSpPr>
            <p:cNvPr id="1152" name="Freeform 16"/>
            <p:cNvSpPr/>
            <p:nvPr/>
          </p:nvSpPr>
          <p:spPr>
            <a:xfrm>
              <a:off x="1374120" y="238392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1153" name="Freeform 17"/>
            <p:cNvSpPr/>
            <p:nvPr/>
          </p:nvSpPr>
          <p:spPr>
            <a:xfrm>
              <a:off x="1605960" y="2484720"/>
              <a:ext cx="117360" cy="113400"/>
            </a:xfrm>
            <a:custGeom>
              <a:avLst/>
              <a:gdLst/>
              <a:ahLst/>
              <a:cxnLst/>
              <a:rect l="0" t="0" r="r" b="b"/>
              <a:pathLst>
                <a:path w="326" h="315">
                  <a:moveTo>
                    <a:pt x="325" y="120"/>
                  </a:moveTo>
                  <a:cubicBezTo>
                    <a:pt x="325" y="45"/>
                    <a:pt x="269" y="0"/>
                    <a:pt x="199" y="0"/>
                  </a:cubicBezTo>
                  <a:cubicBezTo>
                    <a:pt x="98" y="0"/>
                    <a:pt x="0" y="98"/>
                    <a:pt x="0" y="193"/>
                  </a:cubicBezTo>
                  <a:cubicBezTo>
                    <a:pt x="0" y="260"/>
                    <a:pt x="50" y="314"/>
                    <a:pt x="126" y="314"/>
                  </a:cubicBezTo>
                  <a:cubicBezTo>
                    <a:pt x="227" y="314"/>
                    <a:pt x="325" y="221"/>
                    <a:pt x="325" y="120"/>
                  </a:cubicBezTo>
                  <a:moveTo>
                    <a:pt x="126" y="294"/>
                  </a:moveTo>
                  <a:cubicBezTo>
                    <a:pt x="92" y="294"/>
                    <a:pt x="59" y="272"/>
                    <a:pt x="59" y="216"/>
                  </a:cubicBezTo>
                  <a:cubicBezTo>
                    <a:pt x="59" y="188"/>
                    <a:pt x="70" y="120"/>
                    <a:pt x="98" y="81"/>
                  </a:cubicBezTo>
                  <a:cubicBezTo>
                    <a:pt x="129" y="36"/>
                    <a:pt x="168" y="20"/>
                    <a:pt x="199" y="20"/>
                  </a:cubicBezTo>
                  <a:cubicBezTo>
                    <a:pt x="238" y="20"/>
                    <a:pt x="269" y="45"/>
                    <a:pt x="269" y="98"/>
                  </a:cubicBezTo>
                  <a:cubicBezTo>
                    <a:pt x="269" y="112"/>
                    <a:pt x="260" y="182"/>
                    <a:pt x="230" y="230"/>
                  </a:cubicBezTo>
                  <a:cubicBezTo>
                    <a:pt x="204" y="272"/>
                    <a:pt x="162" y="294"/>
                    <a:pt x="126" y="294"/>
                  </a:cubicBezTo>
                </a:path>
              </a:pathLst>
            </a:custGeom>
            <a:solidFill>
              <a:srgbClr val="000000"/>
            </a:solidFill>
            <a:ln w="12600">
              <a:noFill/>
            </a:ln>
          </p:spPr>
        </p:sp>
        <p:sp>
          <p:nvSpPr>
            <p:cNvPr id="1154" name="Freeform 18"/>
            <p:cNvSpPr/>
            <p:nvPr/>
          </p:nvSpPr>
          <p:spPr>
            <a:xfrm>
              <a:off x="1768320" y="227520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sp>
          <p:nvSpPr>
            <p:cNvPr id="1155" name="Freeform 19"/>
            <p:cNvSpPr/>
            <p:nvPr/>
          </p:nvSpPr>
          <p:spPr>
            <a:xfrm>
              <a:off x="2004120" y="2410200"/>
              <a:ext cx="237240" cy="83880"/>
            </a:xfrm>
            <a:custGeom>
              <a:avLst/>
              <a:gdLst/>
              <a:ahLst/>
              <a:cxnLst/>
              <a:rect l="0" t="0" r="r" b="b"/>
              <a:pathLst>
                <a:path w="659" h="233">
                  <a:moveTo>
                    <a:pt x="624" y="39"/>
                  </a:moveTo>
                  <a:cubicBezTo>
                    <a:pt x="638" y="39"/>
                    <a:pt x="658" y="39"/>
                    <a:pt x="658" y="20"/>
                  </a:cubicBezTo>
                  <a:cubicBezTo>
                    <a:pt x="658" y="0"/>
                    <a:pt x="638" y="0"/>
                    <a:pt x="624" y="0"/>
                  </a:cubicBezTo>
                  <a:lnTo>
                    <a:pt x="34" y="0"/>
                  </a:lnTo>
                  <a:cubicBezTo>
                    <a:pt x="20" y="0"/>
                    <a:pt x="0" y="0"/>
                    <a:pt x="0" y="20"/>
                  </a:cubicBezTo>
                  <a:cubicBezTo>
                    <a:pt x="0" y="39"/>
                    <a:pt x="20" y="39"/>
                    <a:pt x="34" y="39"/>
                  </a:cubicBezTo>
                  <a:lnTo>
                    <a:pt x="624" y="39"/>
                  </a:lnTo>
                  <a:moveTo>
                    <a:pt x="624" y="232"/>
                  </a:moveTo>
                  <a:cubicBezTo>
                    <a:pt x="638" y="232"/>
                    <a:pt x="658" y="232"/>
                    <a:pt x="658" y="213"/>
                  </a:cubicBezTo>
                  <a:cubicBezTo>
                    <a:pt x="658" y="193"/>
                    <a:pt x="638" y="193"/>
                    <a:pt x="624" y="193"/>
                  </a:cubicBezTo>
                  <a:lnTo>
                    <a:pt x="34" y="193"/>
                  </a:lnTo>
                  <a:cubicBezTo>
                    <a:pt x="20" y="193"/>
                    <a:pt x="0" y="193"/>
                    <a:pt x="0" y="213"/>
                  </a:cubicBezTo>
                  <a:cubicBezTo>
                    <a:pt x="0" y="232"/>
                    <a:pt x="20" y="232"/>
                    <a:pt x="34" y="232"/>
                  </a:cubicBezTo>
                  <a:lnTo>
                    <a:pt x="624" y="232"/>
                  </a:lnTo>
                </a:path>
              </a:pathLst>
            </a:custGeom>
            <a:solidFill>
              <a:srgbClr val="000000"/>
            </a:solidFill>
            <a:ln w="12600">
              <a:noFill/>
            </a:ln>
          </p:spPr>
        </p:sp>
        <p:sp>
          <p:nvSpPr>
            <p:cNvPr id="1156" name="Freeform 20"/>
            <p:cNvSpPr/>
            <p:nvPr/>
          </p:nvSpPr>
          <p:spPr>
            <a:xfrm>
              <a:off x="2378160" y="2058480"/>
              <a:ext cx="315720" cy="788400"/>
            </a:xfrm>
            <a:custGeom>
              <a:avLst/>
              <a:gdLst/>
              <a:ahLst/>
              <a:cxnLst/>
              <a:rect l="0" t="0" r="r" b="b"/>
              <a:pathLst>
                <a:path w="877" h="2190">
                  <a:moveTo>
                    <a:pt x="48" y="2144"/>
                  </a:moveTo>
                  <a:cubicBezTo>
                    <a:pt x="78" y="2142"/>
                    <a:pt x="95" y="2122"/>
                    <a:pt x="95" y="2097"/>
                  </a:cubicBezTo>
                  <a:cubicBezTo>
                    <a:pt x="95" y="2063"/>
                    <a:pt x="70" y="2049"/>
                    <a:pt x="48" y="2049"/>
                  </a:cubicBezTo>
                  <a:cubicBezTo>
                    <a:pt x="25" y="2049"/>
                    <a:pt x="0" y="2063"/>
                    <a:pt x="0" y="2097"/>
                  </a:cubicBezTo>
                  <a:cubicBezTo>
                    <a:pt x="0" y="2147"/>
                    <a:pt x="50" y="2189"/>
                    <a:pt x="109" y="2189"/>
                  </a:cubicBezTo>
                  <a:cubicBezTo>
                    <a:pt x="260" y="2189"/>
                    <a:pt x="316" y="1960"/>
                    <a:pt x="386" y="1674"/>
                  </a:cubicBezTo>
                  <a:cubicBezTo>
                    <a:pt x="462" y="1361"/>
                    <a:pt x="526" y="1047"/>
                    <a:pt x="580" y="731"/>
                  </a:cubicBezTo>
                  <a:cubicBezTo>
                    <a:pt x="616" y="521"/>
                    <a:pt x="652" y="325"/>
                    <a:pt x="686" y="196"/>
                  </a:cubicBezTo>
                  <a:cubicBezTo>
                    <a:pt x="697" y="148"/>
                    <a:pt x="731" y="22"/>
                    <a:pt x="770" y="22"/>
                  </a:cubicBezTo>
                  <a:cubicBezTo>
                    <a:pt x="801" y="22"/>
                    <a:pt x="826" y="39"/>
                    <a:pt x="829" y="45"/>
                  </a:cubicBezTo>
                  <a:cubicBezTo>
                    <a:pt x="798" y="48"/>
                    <a:pt x="781" y="67"/>
                    <a:pt x="781" y="92"/>
                  </a:cubicBezTo>
                  <a:cubicBezTo>
                    <a:pt x="781" y="126"/>
                    <a:pt x="804" y="140"/>
                    <a:pt x="826" y="140"/>
                  </a:cubicBezTo>
                  <a:cubicBezTo>
                    <a:pt x="851" y="140"/>
                    <a:pt x="876" y="126"/>
                    <a:pt x="876" y="92"/>
                  </a:cubicBezTo>
                  <a:cubicBezTo>
                    <a:pt x="876" y="39"/>
                    <a:pt x="823" y="0"/>
                    <a:pt x="767" y="0"/>
                  </a:cubicBezTo>
                  <a:cubicBezTo>
                    <a:pt x="694" y="0"/>
                    <a:pt x="638" y="106"/>
                    <a:pt x="582" y="308"/>
                  </a:cubicBezTo>
                  <a:cubicBezTo>
                    <a:pt x="580" y="319"/>
                    <a:pt x="445" y="815"/>
                    <a:pt x="339" y="1459"/>
                  </a:cubicBezTo>
                  <a:cubicBezTo>
                    <a:pt x="311" y="1610"/>
                    <a:pt x="283" y="1772"/>
                    <a:pt x="252" y="1909"/>
                  </a:cubicBezTo>
                  <a:cubicBezTo>
                    <a:pt x="232" y="1982"/>
                    <a:pt x="188" y="2167"/>
                    <a:pt x="106" y="2167"/>
                  </a:cubicBezTo>
                  <a:cubicBezTo>
                    <a:pt x="73" y="2167"/>
                    <a:pt x="48" y="2144"/>
                    <a:pt x="48" y="2144"/>
                  </a:cubicBezTo>
                </a:path>
              </a:pathLst>
            </a:custGeom>
            <a:solidFill>
              <a:srgbClr val="000000"/>
            </a:solidFill>
            <a:ln w="12600">
              <a:noFill/>
            </a:ln>
          </p:spPr>
        </p:sp>
        <p:sp>
          <p:nvSpPr>
            <p:cNvPr id="1157" name="Freeform 21"/>
            <p:cNvSpPr/>
            <p:nvPr/>
          </p:nvSpPr>
          <p:spPr>
            <a:xfrm>
              <a:off x="2564640" y="2694240"/>
              <a:ext cx="196920" cy="183960"/>
            </a:xfrm>
            <a:custGeom>
              <a:avLst/>
              <a:gdLst/>
              <a:ahLst/>
              <a:cxnLst/>
              <a:rect l="0" t="0" r="r" b="b"/>
              <a:pathLst>
                <a:path w="547" h="511">
                  <a:moveTo>
                    <a:pt x="246" y="0"/>
                  </a:moveTo>
                  <a:cubicBezTo>
                    <a:pt x="210" y="0"/>
                    <a:pt x="148" y="6"/>
                    <a:pt x="87" y="36"/>
                  </a:cubicBezTo>
                  <a:cubicBezTo>
                    <a:pt x="14" y="73"/>
                    <a:pt x="0" y="126"/>
                    <a:pt x="0" y="132"/>
                  </a:cubicBezTo>
                  <a:cubicBezTo>
                    <a:pt x="0" y="137"/>
                    <a:pt x="6" y="137"/>
                    <a:pt x="8" y="137"/>
                  </a:cubicBezTo>
                  <a:cubicBezTo>
                    <a:pt x="20" y="137"/>
                    <a:pt x="56" y="126"/>
                    <a:pt x="64" y="101"/>
                  </a:cubicBezTo>
                  <a:cubicBezTo>
                    <a:pt x="73" y="73"/>
                    <a:pt x="81" y="48"/>
                    <a:pt x="193" y="42"/>
                  </a:cubicBezTo>
                  <a:cubicBezTo>
                    <a:pt x="185" y="196"/>
                    <a:pt x="143" y="347"/>
                    <a:pt x="81" y="490"/>
                  </a:cubicBezTo>
                  <a:cubicBezTo>
                    <a:pt x="78" y="498"/>
                    <a:pt x="78" y="501"/>
                    <a:pt x="78" y="501"/>
                  </a:cubicBezTo>
                  <a:cubicBezTo>
                    <a:pt x="78" y="507"/>
                    <a:pt x="81" y="510"/>
                    <a:pt x="87" y="510"/>
                  </a:cubicBezTo>
                  <a:cubicBezTo>
                    <a:pt x="98" y="510"/>
                    <a:pt x="129" y="496"/>
                    <a:pt x="140" y="476"/>
                  </a:cubicBezTo>
                  <a:cubicBezTo>
                    <a:pt x="140" y="476"/>
                    <a:pt x="160" y="434"/>
                    <a:pt x="179" y="375"/>
                  </a:cubicBezTo>
                  <a:cubicBezTo>
                    <a:pt x="238" y="218"/>
                    <a:pt x="249" y="92"/>
                    <a:pt x="255" y="42"/>
                  </a:cubicBezTo>
                  <a:lnTo>
                    <a:pt x="300" y="42"/>
                  </a:lnTo>
                  <a:cubicBezTo>
                    <a:pt x="347" y="42"/>
                    <a:pt x="482" y="53"/>
                    <a:pt x="482" y="140"/>
                  </a:cubicBezTo>
                  <a:cubicBezTo>
                    <a:pt x="482" y="204"/>
                    <a:pt x="423" y="286"/>
                    <a:pt x="283" y="288"/>
                  </a:cubicBezTo>
                  <a:cubicBezTo>
                    <a:pt x="269" y="288"/>
                    <a:pt x="258" y="288"/>
                    <a:pt x="235" y="302"/>
                  </a:cubicBezTo>
                  <a:cubicBezTo>
                    <a:pt x="221" y="314"/>
                    <a:pt x="218" y="322"/>
                    <a:pt x="218" y="325"/>
                  </a:cubicBezTo>
                  <a:cubicBezTo>
                    <a:pt x="218" y="330"/>
                    <a:pt x="224" y="330"/>
                    <a:pt x="232" y="330"/>
                  </a:cubicBezTo>
                  <a:cubicBezTo>
                    <a:pt x="300" y="330"/>
                    <a:pt x="386" y="305"/>
                    <a:pt x="448" y="260"/>
                  </a:cubicBezTo>
                  <a:cubicBezTo>
                    <a:pt x="532" y="202"/>
                    <a:pt x="546" y="140"/>
                    <a:pt x="546" y="109"/>
                  </a:cubicBezTo>
                  <a:cubicBezTo>
                    <a:pt x="546" y="22"/>
                    <a:pt x="426" y="0"/>
                    <a:pt x="353" y="0"/>
                  </a:cubicBezTo>
                  <a:lnTo>
                    <a:pt x="246" y="0"/>
                  </a:lnTo>
                </a:path>
              </a:pathLst>
            </a:custGeom>
            <a:solidFill>
              <a:srgbClr val="000000"/>
            </a:solidFill>
            <a:ln w="12600">
              <a:noFill/>
            </a:ln>
          </p:spPr>
        </p:sp>
        <p:sp>
          <p:nvSpPr>
            <p:cNvPr id="1158" name="Freeform 22"/>
            <p:cNvSpPr/>
            <p:nvPr/>
          </p:nvSpPr>
          <p:spPr>
            <a:xfrm>
              <a:off x="2795400" y="2665080"/>
              <a:ext cx="86040" cy="130320"/>
            </a:xfrm>
            <a:custGeom>
              <a:avLst/>
              <a:gdLst/>
              <a:ahLst/>
              <a:cxnLst/>
              <a:rect l="0" t="0" r="r" b="b"/>
              <a:pathLst>
                <a:path w="239" h="362">
                  <a:moveTo>
                    <a:pt x="126" y="140"/>
                  </a:moveTo>
                  <a:cubicBezTo>
                    <a:pt x="59" y="154"/>
                    <a:pt x="0" y="210"/>
                    <a:pt x="0" y="272"/>
                  </a:cubicBezTo>
                  <a:cubicBezTo>
                    <a:pt x="0" y="328"/>
                    <a:pt x="50" y="361"/>
                    <a:pt x="104" y="361"/>
                  </a:cubicBezTo>
                  <a:cubicBezTo>
                    <a:pt x="162" y="361"/>
                    <a:pt x="218" y="302"/>
                    <a:pt x="218" y="224"/>
                  </a:cubicBezTo>
                  <a:cubicBezTo>
                    <a:pt x="218" y="171"/>
                    <a:pt x="190" y="143"/>
                    <a:pt x="160" y="115"/>
                  </a:cubicBezTo>
                  <a:cubicBezTo>
                    <a:pt x="146" y="101"/>
                    <a:pt x="106" y="62"/>
                    <a:pt x="106" y="42"/>
                  </a:cubicBezTo>
                  <a:cubicBezTo>
                    <a:pt x="106" y="36"/>
                    <a:pt x="112" y="22"/>
                    <a:pt x="132" y="22"/>
                  </a:cubicBezTo>
                  <a:cubicBezTo>
                    <a:pt x="148" y="22"/>
                    <a:pt x="165" y="28"/>
                    <a:pt x="179" y="36"/>
                  </a:cubicBezTo>
                  <a:cubicBezTo>
                    <a:pt x="182" y="39"/>
                    <a:pt x="207" y="50"/>
                    <a:pt x="216" y="50"/>
                  </a:cubicBezTo>
                  <a:cubicBezTo>
                    <a:pt x="227" y="50"/>
                    <a:pt x="238" y="42"/>
                    <a:pt x="238" y="28"/>
                  </a:cubicBezTo>
                  <a:cubicBezTo>
                    <a:pt x="238" y="14"/>
                    <a:pt x="232" y="11"/>
                    <a:pt x="202" y="6"/>
                  </a:cubicBezTo>
                  <a:cubicBezTo>
                    <a:pt x="179" y="3"/>
                    <a:pt x="160" y="0"/>
                    <a:pt x="146" y="0"/>
                  </a:cubicBezTo>
                  <a:cubicBezTo>
                    <a:pt x="98" y="0"/>
                    <a:pt x="87" y="31"/>
                    <a:pt x="87" y="50"/>
                  </a:cubicBezTo>
                  <a:cubicBezTo>
                    <a:pt x="87" y="81"/>
                    <a:pt x="109" y="118"/>
                    <a:pt x="126" y="140"/>
                  </a:cubicBezTo>
                  <a:moveTo>
                    <a:pt x="137" y="154"/>
                  </a:moveTo>
                  <a:cubicBezTo>
                    <a:pt x="162" y="190"/>
                    <a:pt x="176" y="216"/>
                    <a:pt x="176" y="244"/>
                  </a:cubicBezTo>
                  <a:cubicBezTo>
                    <a:pt x="176" y="291"/>
                    <a:pt x="146" y="344"/>
                    <a:pt x="104" y="344"/>
                  </a:cubicBezTo>
                  <a:cubicBezTo>
                    <a:pt x="87" y="344"/>
                    <a:pt x="42" y="339"/>
                    <a:pt x="42" y="283"/>
                  </a:cubicBezTo>
                  <a:cubicBezTo>
                    <a:pt x="42" y="244"/>
                    <a:pt x="64" y="168"/>
                    <a:pt x="137" y="154"/>
                  </a:cubicBezTo>
                </a:path>
              </a:pathLst>
            </a:custGeom>
            <a:solidFill>
              <a:srgbClr val="000000"/>
            </a:solidFill>
            <a:ln w="12600">
              <a:noFill/>
            </a:ln>
          </p:spPr>
        </p:sp>
        <p:sp>
          <p:nvSpPr>
            <p:cNvPr id="1159" name="Freeform 23"/>
            <p:cNvSpPr/>
            <p:nvPr/>
          </p:nvSpPr>
          <p:spPr>
            <a:xfrm>
              <a:off x="3011040" y="2291400"/>
              <a:ext cx="177840" cy="324000"/>
            </a:xfrm>
            <a:custGeom>
              <a:avLst/>
              <a:gdLst/>
              <a:ahLst/>
              <a:cxnLst/>
              <a:rect l="0" t="0" r="r" b="b"/>
              <a:pathLst>
                <a:path w="494" h="900">
                  <a:moveTo>
                    <a:pt x="311" y="302"/>
                  </a:moveTo>
                  <a:lnTo>
                    <a:pt x="395" y="302"/>
                  </a:lnTo>
                  <a:cubicBezTo>
                    <a:pt x="414" y="302"/>
                    <a:pt x="426" y="302"/>
                    <a:pt x="426" y="280"/>
                  </a:cubicBezTo>
                  <a:cubicBezTo>
                    <a:pt x="426" y="272"/>
                    <a:pt x="414" y="272"/>
                    <a:pt x="398" y="272"/>
                  </a:cubicBezTo>
                  <a:lnTo>
                    <a:pt x="316" y="272"/>
                  </a:lnTo>
                  <a:lnTo>
                    <a:pt x="339" y="157"/>
                  </a:lnTo>
                  <a:cubicBezTo>
                    <a:pt x="342" y="137"/>
                    <a:pt x="356" y="67"/>
                    <a:pt x="361" y="56"/>
                  </a:cubicBezTo>
                  <a:cubicBezTo>
                    <a:pt x="370" y="36"/>
                    <a:pt x="386" y="22"/>
                    <a:pt x="409" y="22"/>
                  </a:cubicBezTo>
                  <a:cubicBezTo>
                    <a:pt x="412" y="22"/>
                    <a:pt x="437" y="22"/>
                    <a:pt x="456" y="39"/>
                  </a:cubicBezTo>
                  <a:cubicBezTo>
                    <a:pt x="412" y="45"/>
                    <a:pt x="403" y="78"/>
                    <a:pt x="403" y="92"/>
                  </a:cubicBezTo>
                  <a:cubicBezTo>
                    <a:pt x="403" y="115"/>
                    <a:pt x="420" y="126"/>
                    <a:pt x="440" y="126"/>
                  </a:cubicBezTo>
                  <a:cubicBezTo>
                    <a:pt x="465" y="126"/>
                    <a:pt x="493" y="106"/>
                    <a:pt x="493" y="67"/>
                  </a:cubicBezTo>
                  <a:cubicBezTo>
                    <a:pt x="493" y="22"/>
                    <a:pt x="448" y="0"/>
                    <a:pt x="409" y="0"/>
                  </a:cubicBezTo>
                  <a:cubicBezTo>
                    <a:pt x="375" y="0"/>
                    <a:pt x="311" y="17"/>
                    <a:pt x="283" y="115"/>
                  </a:cubicBezTo>
                  <a:cubicBezTo>
                    <a:pt x="277" y="137"/>
                    <a:pt x="274" y="146"/>
                    <a:pt x="249" y="272"/>
                  </a:cubicBezTo>
                  <a:lnTo>
                    <a:pt x="182" y="272"/>
                  </a:lnTo>
                  <a:cubicBezTo>
                    <a:pt x="162" y="272"/>
                    <a:pt x="151" y="272"/>
                    <a:pt x="151" y="288"/>
                  </a:cubicBezTo>
                  <a:cubicBezTo>
                    <a:pt x="151" y="302"/>
                    <a:pt x="160" y="302"/>
                    <a:pt x="179" y="302"/>
                  </a:cubicBezTo>
                  <a:lnTo>
                    <a:pt x="244" y="302"/>
                  </a:lnTo>
                  <a:lnTo>
                    <a:pt x="171" y="691"/>
                  </a:lnTo>
                  <a:cubicBezTo>
                    <a:pt x="151" y="787"/>
                    <a:pt x="134" y="876"/>
                    <a:pt x="84" y="876"/>
                  </a:cubicBezTo>
                  <a:cubicBezTo>
                    <a:pt x="81" y="876"/>
                    <a:pt x="56" y="876"/>
                    <a:pt x="36" y="859"/>
                  </a:cubicBezTo>
                  <a:cubicBezTo>
                    <a:pt x="81" y="857"/>
                    <a:pt x="92" y="820"/>
                    <a:pt x="92" y="806"/>
                  </a:cubicBezTo>
                  <a:cubicBezTo>
                    <a:pt x="92" y="784"/>
                    <a:pt x="73" y="770"/>
                    <a:pt x="53" y="770"/>
                  </a:cubicBezTo>
                  <a:cubicBezTo>
                    <a:pt x="28" y="770"/>
                    <a:pt x="0" y="792"/>
                    <a:pt x="0" y="831"/>
                  </a:cubicBezTo>
                  <a:cubicBezTo>
                    <a:pt x="0" y="873"/>
                    <a:pt x="45" y="899"/>
                    <a:pt x="84" y="899"/>
                  </a:cubicBezTo>
                  <a:cubicBezTo>
                    <a:pt x="137" y="899"/>
                    <a:pt x="179" y="840"/>
                    <a:pt x="196" y="803"/>
                  </a:cubicBezTo>
                  <a:cubicBezTo>
                    <a:pt x="227" y="739"/>
                    <a:pt x="249" y="621"/>
                    <a:pt x="252" y="613"/>
                  </a:cubicBezTo>
                  <a:lnTo>
                    <a:pt x="311" y="302"/>
                  </a:lnTo>
                </a:path>
              </a:pathLst>
            </a:custGeom>
            <a:solidFill>
              <a:srgbClr val="000000"/>
            </a:solidFill>
            <a:ln w="12600">
              <a:noFill/>
            </a:ln>
          </p:spPr>
        </p:sp>
        <p:sp>
          <p:nvSpPr>
            <p:cNvPr id="1160" name="Freeform 24"/>
            <p:cNvSpPr/>
            <p:nvPr/>
          </p:nvSpPr>
          <p:spPr>
            <a:xfrm>
              <a:off x="3238920" y="227520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1161" name="Freeform 25"/>
            <p:cNvSpPr/>
            <p:nvPr/>
          </p:nvSpPr>
          <p:spPr>
            <a:xfrm>
              <a:off x="3385080" y="2326680"/>
              <a:ext cx="129240" cy="12600"/>
            </a:xfrm>
            <a:custGeom>
              <a:avLst/>
              <a:gdLst/>
              <a:ahLst/>
              <a:cxnLst/>
              <a:rect l="0" t="0" r="r" b="b"/>
              <a:pathLst>
                <a:path w="359" h="35">
                  <a:moveTo>
                    <a:pt x="358" y="34"/>
                  </a:moveTo>
                  <a:lnTo>
                    <a:pt x="358" y="0"/>
                  </a:lnTo>
                  <a:lnTo>
                    <a:pt x="0" y="0"/>
                  </a:lnTo>
                  <a:lnTo>
                    <a:pt x="0" y="34"/>
                  </a:lnTo>
                  <a:lnTo>
                    <a:pt x="358" y="34"/>
                  </a:lnTo>
                </a:path>
              </a:pathLst>
            </a:custGeom>
            <a:solidFill>
              <a:srgbClr val="000000"/>
            </a:solidFill>
            <a:ln w="12600">
              <a:noFill/>
            </a:ln>
          </p:spPr>
        </p:sp>
        <p:sp>
          <p:nvSpPr>
            <p:cNvPr id="1162" name="Freeform 26"/>
            <p:cNvSpPr/>
            <p:nvPr/>
          </p:nvSpPr>
          <p:spPr>
            <a:xfrm>
              <a:off x="3349800" y="2382840"/>
              <a:ext cx="200880" cy="158760"/>
            </a:xfrm>
            <a:custGeom>
              <a:avLst/>
              <a:gdLst/>
              <a:ahLst/>
              <a:cxnLst/>
              <a:rect l="0" t="0" r="r" b="b"/>
              <a:pathLst>
                <a:path w="558" h="441">
                  <a:moveTo>
                    <a:pt x="319" y="196"/>
                  </a:moveTo>
                  <a:lnTo>
                    <a:pt x="437" y="67"/>
                  </a:lnTo>
                  <a:cubicBezTo>
                    <a:pt x="448" y="53"/>
                    <a:pt x="454" y="48"/>
                    <a:pt x="538" y="48"/>
                  </a:cubicBezTo>
                  <a:lnTo>
                    <a:pt x="538" y="0"/>
                  </a:lnTo>
                  <a:cubicBezTo>
                    <a:pt x="501" y="3"/>
                    <a:pt x="451" y="3"/>
                    <a:pt x="445" y="3"/>
                  </a:cubicBezTo>
                  <a:cubicBezTo>
                    <a:pt x="420" y="3"/>
                    <a:pt x="372" y="0"/>
                    <a:pt x="344" y="0"/>
                  </a:cubicBezTo>
                  <a:lnTo>
                    <a:pt x="344" y="48"/>
                  </a:lnTo>
                  <a:cubicBezTo>
                    <a:pt x="358" y="48"/>
                    <a:pt x="370" y="48"/>
                    <a:pt x="381" y="56"/>
                  </a:cubicBezTo>
                  <a:cubicBezTo>
                    <a:pt x="378" y="62"/>
                    <a:pt x="378" y="64"/>
                    <a:pt x="375" y="67"/>
                  </a:cubicBezTo>
                  <a:lnTo>
                    <a:pt x="291" y="160"/>
                  </a:lnTo>
                  <a:lnTo>
                    <a:pt x="193" y="48"/>
                  </a:lnTo>
                  <a:lnTo>
                    <a:pt x="232" y="48"/>
                  </a:lnTo>
                  <a:lnTo>
                    <a:pt x="232" y="0"/>
                  </a:lnTo>
                  <a:cubicBezTo>
                    <a:pt x="207" y="0"/>
                    <a:pt x="146" y="3"/>
                    <a:pt x="115" y="3"/>
                  </a:cubicBezTo>
                  <a:cubicBezTo>
                    <a:pt x="81" y="3"/>
                    <a:pt x="36" y="0"/>
                    <a:pt x="6" y="0"/>
                  </a:cubicBezTo>
                  <a:lnTo>
                    <a:pt x="6" y="48"/>
                  </a:lnTo>
                  <a:lnTo>
                    <a:pt x="76" y="48"/>
                  </a:lnTo>
                  <a:lnTo>
                    <a:pt x="230" y="230"/>
                  </a:lnTo>
                  <a:lnTo>
                    <a:pt x="101" y="375"/>
                  </a:lnTo>
                  <a:cubicBezTo>
                    <a:pt x="84" y="392"/>
                    <a:pt x="48" y="392"/>
                    <a:pt x="0" y="392"/>
                  </a:cubicBezTo>
                  <a:lnTo>
                    <a:pt x="0" y="440"/>
                  </a:lnTo>
                  <a:cubicBezTo>
                    <a:pt x="34" y="437"/>
                    <a:pt x="87" y="437"/>
                    <a:pt x="90" y="437"/>
                  </a:cubicBezTo>
                  <a:cubicBezTo>
                    <a:pt x="115" y="437"/>
                    <a:pt x="174" y="440"/>
                    <a:pt x="193" y="440"/>
                  </a:cubicBezTo>
                  <a:lnTo>
                    <a:pt x="193" y="392"/>
                  </a:lnTo>
                  <a:cubicBezTo>
                    <a:pt x="176" y="392"/>
                    <a:pt x="157" y="389"/>
                    <a:pt x="157" y="384"/>
                  </a:cubicBezTo>
                  <a:cubicBezTo>
                    <a:pt x="157" y="381"/>
                    <a:pt x="157" y="381"/>
                    <a:pt x="162" y="372"/>
                  </a:cubicBezTo>
                  <a:lnTo>
                    <a:pt x="260" y="263"/>
                  </a:lnTo>
                  <a:lnTo>
                    <a:pt x="367" y="392"/>
                  </a:lnTo>
                  <a:lnTo>
                    <a:pt x="330" y="392"/>
                  </a:lnTo>
                  <a:lnTo>
                    <a:pt x="330" y="440"/>
                  </a:lnTo>
                  <a:cubicBezTo>
                    <a:pt x="356" y="440"/>
                    <a:pt x="414" y="437"/>
                    <a:pt x="448" y="437"/>
                  </a:cubicBezTo>
                  <a:cubicBezTo>
                    <a:pt x="479" y="437"/>
                    <a:pt x="524" y="440"/>
                    <a:pt x="557" y="440"/>
                  </a:cubicBezTo>
                  <a:lnTo>
                    <a:pt x="557" y="392"/>
                  </a:lnTo>
                  <a:lnTo>
                    <a:pt x="487" y="392"/>
                  </a:lnTo>
                  <a:lnTo>
                    <a:pt x="319" y="196"/>
                  </a:lnTo>
                </a:path>
              </a:pathLst>
            </a:custGeom>
            <a:solidFill>
              <a:srgbClr val="000000"/>
            </a:solidFill>
            <a:ln w="12600">
              <a:noFill/>
            </a:ln>
          </p:spPr>
        </p:sp>
        <p:sp>
          <p:nvSpPr>
            <p:cNvPr id="1163" name="Freeform 27"/>
            <p:cNvSpPr/>
            <p:nvPr/>
          </p:nvSpPr>
          <p:spPr>
            <a:xfrm>
              <a:off x="3577680" y="227520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sp>
          <p:nvSpPr>
            <p:cNvPr id="1164" name="Freeform 28"/>
            <p:cNvSpPr/>
            <p:nvPr/>
          </p:nvSpPr>
          <p:spPr>
            <a:xfrm>
              <a:off x="3765960" y="2294280"/>
              <a:ext cx="175680" cy="251280"/>
            </a:xfrm>
            <a:custGeom>
              <a:avLst/>
              <a:gdLst/>
              <a:ahLst/>
              <a:cxnLst/>
              <a:rect l="0" t="0" r="r" b="b"/>
              <a:pathLst>
                <a:path w="488" h="698">
                  <a:moveTo>
                    <a:pt x="342" y="630"/>
                  </a:moveTo>
                  <a:lnTo>
                    <a:pt x="342" y="697"/>
                  </a:lnTo>
                  <a:lnTo>
                    <a:pt x="487" y="686"/>
                  </a:lnTo>
                  <a:lnTo>
                    <a:pt x="487" y="655"/>
                  </a:lnTo>
                  <a:cubicBezTo>
                    <a:pt x="420" y="655"/>
                    <a:pt x="412" y="647"/>
                    <a:pt x="412" y="599"/>
                  </a:cubicBezTo>
                  <a:lnTo>
                    <a:pt x="412" y="0"/>
                  </a:lnTo>
                  <a:lnTo>
                    <a:pt x="269" y="11"/>
                  </a:lnTo>
                  <a:lnTo>
                    <a:pt x="269" y="42"/>
                  </a:lnTo>
                  <a:cubicBezTo>
                    <a:pt x="339" y="42"/>
                    <a:pt x="344" y="48"/>
                    <a:pt x="344" y="98"/>
                  </a:cubicBezTo>
                  <a:lnTo>
                    <a:pt x="344" y="311"/>
                  </a:lnTo>
                  <a:cubicBezTo>
                    <a:pt x="316" y="274"/>
                    <a:pt x="274" y="249"/>
                    <a:pt x="221" y="249"/>
                  </a:cubicBezTo>
                  <a:cubicBezTo>
                    <a:pt x="104" y="249"/>
                    <a:pt x="0" y="347"/>
                    <a:pt x="0" y="473"/>
                  </a:cubicBezTo>
                  <a:cubicBezTo>
                    <a:pt x="0" y="599"/>
                    <a:pt x="98" y="697"/>
                    <a:pt x="210" y="697"/>
                  </a:cubicBezTo>
                  <a:cubicBezTo>
                    <a:pt x="274" y="697"/>
                    <a:pt x="316" y="663"/>
                    <a:pt x="342" y="630"/>
                  </a:cubicBezTo>
                  <a:moveTo>
                    <a:pt x="342" y="367"/>
                  </a:moveTo>
                  <a:lnTo>
                    <a:pt x="342" y="568"/>
                  </a:lnTo>
                  <a:cubicBezTo>
                    <a:pt x="342" y="588"/>
                    <a:pt x="342" y="588"/>
                    <a:pt x="330" y="605"/>
                  </a:cubicBezTo>
                  <a:cubicBezTo>
                    <a:pt x="302" y="652"/>
                    <a:pt x="258" y="675"/>
                    <a:pt x="216" y="675"/>
                  </a:cubicBezTo>
                  <a:cubicBezTo>
                    <a:pt x="171" y="675"/>
                    <a:pt x="134" y="649"/>
                    <a:pt x="112" y="610"/>
                  </a:cubicBezTo>
                  <a:cubicBezTo>
                    <a:pt x="84" y="571"/>
                    <a:pt x="81" y="515"/>
                    <a:pt x="81" y="473"/>
                  </a:cubicBezTo>
                  <a:cubicBezTo>
                    <a:pt x="81" y="437"/>
                    <a:pt x="84" y="378"/>
                    <a:pt x="112" y="333"/>
                  </a:cubicBezTo>
                  <a:cubicBezTo>
                    <a:pt x="134" y="302"/>
                    <a:pt x="171" y="272"/>
                    <a:pt x="224" y="272"/>
                  </a:cubicBezTo>
                  <a:cubicBezTo>
                    <a:pt x="260" y="272"/>
                    <a:pt x="300" y="286"/>
                    <a:pt x="330" y="330"/>
                  </a:cubicBezTo>
                  <a:cubicBezTo>
                    <a:pt x="342" y="347"/>
                    <a:pt x="342" y="350"/>
                    <a:pt x="342" y="367"/>
                  </a:cubicBezTo>
                </a:path>
              </a:pathLst>
            </a:custGeom>
            <a:solidFill>
              <a:srgbClr val="000000"/>
            </a:solidFill>
            <a:ln w="12600">
              <a:noFill/>
            </a:ln>
          </p:spPr>
        </p:sp>
        <p:sp>
          <p:nvSpPr>
            <p:cNvPr id="1165" name="Freeform 29"/>
            <p:cNvSpPr/>
            <p:nvPr/>
          </p:nvSpPr>
          <p:spPr>
            <a:xfrm>
              <a:off x="3961800" y="2383920"/>
              <a:ext cx="192960" cy="234000"/>
            </a:xfrm>
            <a:custGeom>
              <a:avLst/>
              <a:gdLst/>
              <a:ahLst/>
              <a:cxnLst/>
              <a:rect l="0" t="0" r="r" b="b"/>
              <a:pathLst>
                <a:path w="536" h="650">
                  <a:moveTo>
                    <a:pt x="199" y="90"/>
                  </a:moveTo>
                  <a:cubicBezTo>
                    <a:pt x="204" y="70"/>
                    <a:pt x="213" y="31"/>
                    <a:pt x="213" y="28"/>
                  </a:cubicBezTo>
                  <a:cubicBezTo>
                    <a:pt x="213" y="11"/>
                    <a:pt x="202" y="0"/>
                    <a:pt x="185" y="0"/>
                  </a:cubicBezTo>
                  <a:cubicBezTo>
                    <a:pt x="182" y="0"/>
                    <a:pt x="154" y="0"/>
                    <a:pt x="146" y="36"/>
                  </a:cubicBezTo>
                  <a:lnTo>
                    <a:pt x="3" y="607"/>
                  </a:lnTo>
                  <a:cubicBezTo>
                    <a:pt x="0" y="619"/>
                    <a:pt x="0" y="621"/>
                    <a:pt x="0" y="624"/>
                  </a:cubicBezTo>
                  <a:cubicBezTo>
                    <a:pt x="0" y="638"/>
                    <a:pt x="11" y="649"/>
                    <a:pt x="28" y="649"/>
                  </a:cubicBezTo>
                  <a:cubicBezTo>
                    <a:pt x="48" y="649"/>
                    <a:pt x="62" y="633"/>
                    <a:pt x="62" y="630"/>
                  </a:cubicBezTo>
                  <a:cubicBezTo>
                    <a:pt x="67" y="621"/>
                    <a:pt x="78" y="568"/>
                    <a:pt x="118" y="417"/>
                  </a:cubicBezTo>
                  <a:cubicBezTo>
                    <a:pt x="148" y="442"/>
                    <a:pt x="193" y="448"/>
                    <a:pt x="213" y="448"/>
                  </a:cubicBezTo>
                  <a:cubicBezTo>
                    <a:pt x="283" y="448"/>
                    <a:pt x="319" y="403"/>
                    <a:pt x="344" y="375"/>
                  </a:cubicBezTo>
                  <a:cubicBezTo>
                    <a:pt x="353" y="420"/>
                    <a:pt x="389" y="448"/>
                    <a:pt x="434" y="448"/>
                  </a:cubicBezTo>
                  <a:cubicBezTo>
                    <a:pt x="468" y="448"/>
                    <a:pt x="490" y="426"/>
                    <a:pt x="507" y="392"/>
                  </a:cubicBezTo>
                  <a:cubicBezTo>
                    <a:pt x="524" y="358"/>
                    <a:pt x="535" y="297"/>
                    <a:pt x="535" y="297"/>
                  </a:cubicBezTo>
                  <a:cubicBezTo>
                    <a:pt x="535" y="286"/>
                    <a:pt x="526" y="286"/>
                    <a:pt x="524" y="286"/>
                  </a:cubicBezTo>
                  <a:cubicBezTo>
                    <a:pt x="515" y="286"/>
                    <a:pt x="512" y="288"/>
                    <a:pt x="510" y="302"/>
                  </a:cubicBezTo>
                  <a:cubicBezTo>
                    <a:pt x="493" y="367"/>
                    <a:pt x="476" y="426"/>
                    <a:pt x="434" y="426"/>
                  </a:cubicBezTo>
                  <a:cubicBezTo>
                    <a:pt x="409" y="426"/>
                    <a:pt x="406" y="400"/>
                    <a:pt x="406" y="381"/>
                  </a:cubicBezTo>
                  <a:cubicBezTo>
                    <a:pt x="406" y="358"/>
                    <a:pt x="417" y="314"/>
                    <a:pt x="426" y="277"/>
                  </a:cubicBezTo>
                  <a:lnTo>
                    <a:pt x="454" y="171"/>
                  </a:lnTo>
                  <a:cubicBezTo>
                    <a:pt x="456" y="157"/>
                    <a:pt x="465" y="118"/>
                    <a:pt x="470" y="104"/>
                  </a:cubicBezTo>
                  <a:cubicBezTo>
                    <a:pt x="476" y="81"/>
                    <a:pt x="484" y="45"/>
                    <a:pt x="484" y="36"/>
                  </a:cubicBezTo>
                  <a:cubicBezTo>
                    <a:pt x="484" y="20"/>
                    <a:pt x="470" y="11"/>
                    <a:pt x="456" y="11"/>
                  </a:cubicBezTo>
                  <a:cubicBezTo>
                    <a:pt x="451" y="11"/>
                    <a:pt x="426" y="11"/>
                    <a:pt x="417" y="45"/>
                  </a:cubicBezTo>
                  <a:lnTo>
                    <a:pt x="370" y="230"/>
                  </a:lnTo>
                  <a:cubicBezTo>
                    <a:pt x="358" y="280"/>
                    <a:pt x="347" y="322"/>
                    <a:pt x="344" y="330"/>
                  </a:cubicBezTo>
                  <a:cubicBezTo>
                    <a:pt x="344" y="336"/>
                    <a:pt x="297" y="426"/>
                    <a:pt x="216" y="426"/>
                  </a:cubicBezTo>
                  <a:cubicBezTo>
                    <a:pt x="168" y="426"/>
                    <a:pt x="143" y="392"/>
                    <a:pt x="143" y="339"/>
                  </a:cubicBezTo>
                  <a:cubicBezTo>
                    <a:pt x="143" y="311"/>
                    <a:pt x="151" y="283"/>
                    <a:pt x="157" y="255"/>
                  </a:cubicBezTo>
                  <a:lnTo>
                    <a:pt x="199" y="90"/>
                  </a:lnTo>
                </a:path>
              </a:pathLst>
            </a:custGeom>
            <a:solidFill>
              <a:srgbClr val="000000"/>
            </a:solidFill>
            <a:ln w="12600">
              <a:noFill/>
            </a:ln>
          </p:spPr>
        </p:sp>
        <p:sp>
          <p:nvSpPr>
            <p:cNvPr id="1166" name="Freeform 30"/>
            <p:cNvSpPr/>
            <p:nvPr/>
          </p:nvSpPr>
          <p:spPr>
            <a:xfrm>
              <a:off x="4199400" y="227520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1167" name="Freeform 31"/>
            <p:cNvSpPr/>
            <p:nvPr/>
          </p:nvSpPr>
          <p:spPr>
            <a:xfrm>
              <a:off x="4345560" y="2326680"/>
              <a:ext cx="129240" cy="12600"/>
            </a:xfrm>
            <a:custGeom>
              <a:avLst/>
              <a:gdLst/>
              <a:ahLst/>
              <a:cxnLst/>
              <a:rect l="0" t="0" r="r" b="b"/>
              <a:pathLst>
                <a:path w="359" h="35">
                  <a:moveTo>
                    <a:pt x="358" y="34"/>
                  </a:moveTo>
                  <a:lnTo>
                    <a:pt x="358" y="0"/>
                  </a:lnTo>
                  <a:lnTo>
                    <a:pt x="0" y="0"/>
                  </a:lnTo>
                  <a:lnTo>
                    <a:pt x="0" y="34"/>
                  </a:lnTo>
                  <a:lnTo>
                    <a:pt x="358" y="34"/>
                  </a:lnTo>
                </a:path>
              </a:pathLst>
            </a:custGeom>
            <a:solidFill>
              <a:srgbClr val="000000"/>
            </a:solidFill>
            <a:ln w="12600">
              <a:noFill/>
            </a:ln>
          </p:spPr>
        </p:sp>
        <p:sp>
          <p:nvSpPr>
            <p:cNvPr id="1168" name="Freeform 32"/>
            <p:cNvSpPr/>
            <p:nvPr/>
          </p:nvSpPr>
          <p:spPr>
            <a:xfrm>
              <a:off x="4309560" y="2382840"/>
              <a:ext cx="200880" cy="158760"/>
            </a:xfrm>
            <a:custGeom>
              <a:avLst/>
              <a:gdLst/>
              <a:ahLst/>
              <a:cxnLst/>
              <a:rect l="0" t="0" r="r" b="b"/>
              <a:pathLst>
                <a:path w="558" h="441">
                  <a:moveTo>
                    <a:pt x="319" y="196"/>
                  </a:moveTo>
                  <a:lnTo>
                    <a:pt x="437" y="67"/>
                  </a:lnTo>
                  <a:cubicBezTo>
                    <a:pt x="448" y="53"/>
                    <a:pt x="454" y="48"/>
                    <a:pt x="538" y="48"/>
                  </a:cubicBezTo>
                  <a:lnTo>
                    <a:pt x="538" y="0"/>
                  </a:lnTo>
                  <a:cubicBezTo>
                    <a:pt x="501" y="3"/>
                    <a:pt x="451" y="3"/>
                    <a:pt x="445" y="3"/>
                  </a:cubicBezTo>
                  <a:cubicBezTo>
                    <a:pt x="420" y="3"/>
                    <a:pt x="372" y="0"/>
                    <a:pt x="344" y="0"/>
                  </a:cubicBezTo>
                  <a:lnTo>
                    <a:pt x="344" y="48"/>
                  </a:lnTo>
                  <a:cubicBezTo>
                    <a:pt x="358" y="48"/>
                    <a:pt x="370" y="48"/>
                    <a:pt x="381" y="56"/>
                  </a:cubicBezTo>
                  <a:cubicBezTo>
                    <a:pt x="378" y="62"/>
                    <a:pt x="378" y="64"/>
                    <a:pt x="375" y="67"/>
                  </a:cubicBezTo>
                  <a:lnTo>
                    <a:pt x="291" y="160"/>
                  </a:lnTo>
                  <a:lnTo>
                    <a:pt x="193" y="48"/>
                  </a:lnTo>
                  <a:lnTo>
                    <a:pt x="232" y="48"/>
                  </a:lnTo>
                  <a:lnTo>
                    <a:pt x="232" y="0"/>
                  </a:lnTo>
                  <a:cubicBezTo>
                    <a:pt x="207" y="0"/>
                    <a:pt x="146" y="3"/>
                    <a:pt x="115" y="3"/>
                  </a:cubicBezTo>
                  <a:cubicBezTo>
                    <a:pt x="81" y="3"/>
                    <a:pt x="36" y="0"/>
                    <a:pt x="6" y="0"/>
                  </a:cubicBezTo>
                  <a:lnTo>
                    <a:pt x="6" y="48"/>
                  </a:lnTo>
                  <a:lnTo>
                    <a:pt x="76" y="48"/>
                  </a:lnTo>
                  <a:lnTo>
                    <a:pt x="230" y="230"/>
                  </a:lnTo>
                  <a:lnTo>
                    <a:pt x="101" y="375"/>
                  </a:lnTo>
                  <a:cubicBezTo>
                    <a:pt x="84" y="392"/>
                    <a:pt x="48" y="392"/>
                    <a:pt x="0" y="392"/>
                  </a:cubicBezTo>
                  <a:lnTo>
                    <a:pt x="0" y="440"/>
                  </a:lnTo>
                  <a:cubicBezTo>
                    <a:pt x="34" y="437"/>
                    <a:pt x="87" y="437"/>
                    <a:pt x="90" y="437"/>
                  </a:cubicBezTo>
                  <a:cubicBezTo>
                    <a:pt x="115" y="437"/>
                    <a:pt x="174" y="440"/>
                    <a:pt x="193" y="440"/>
                  </a:cubicBezTo>
                  <a:lnTo>
                    <a:pt x="193" y="392"/>
                  </a:lnTo>
                  <a:cubicBezTo>
                    <a:pt x="176" y="392"/>
                    <a:pt x="157" y="389"/>
                    <a:pt x="157" y="384"/>
                  </a:cubicBezTo>
                  <a:cubicBezTo>
                    <a:pt x="157" y="381"/>
                    <a:pt x="157" y="381"/>
                    <a:pt x="162" y="372"/>
                  </a:cubicBezTo>
                  <a:lnTo>
                    <a:pt x="260" y="263"/>
                  </a:lnTo>
                  <a:lnTo>
                    <a:pt x="367" y="392"/>
                  </a:lnTo>
                  <a:lnTo>
                    <a:pt x="330" y="392"/>
                  </a:lnTo>
                  <a:lnTo>
                    <a:pt x="330" y="440"/>
                  </a:lnTo>
                  <a:cubicBezTo>
                    <a:pt x="356" y="440"/>
                    <a:pt x="414" y="437"/>
                    <a:pt x="448" y="437"/>
                  </a:cubicBezTo>
                  <a:cubicBezTo>
                    <a:pt x="479" y="437"/>
                    <a:pt x="524" y="440"/>
                    <a:pt x="557" y="440"/>
                  </a:cubicBezTo>
                  <a:lnTo>
                    <a:pt x="557" y="392"/>
                  </a:lnTo>
                  <a:lnTo>
                    <a:pt x="487" y="392"/>
                  </a:lnTo>
                  <a:lnTo>
                    <a:pt x="319" y="196"/>
                  </a:lnTo>
                </a:path>
              </a:pathLst>
            </a:custGeom>
            <a:solidFill>
              <a:srgbClr val="000000"/>
            </a:solidFill>
            <a:ln w="12600">
              <a:noFill/>
            </a:ln>
          </p:spPr>
        </p:sp>
        <p:sp>
          <p:nvSpPr>
            <p:cNvPr id="1169" name="Freeform 33"/>
            <p:cNvSpPr/>
            <p:nvPr/>
          </p:nvSpPr>
          <p:spPr>
            <a:xfrm>
              <a:off x="4537080" y="227520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grpSp>
      <p:pic>
        <p:nvPicPr>
          <p:cNvPr id="1170" name="Picture 1169"/>
          <p:cNvPicPr/>
          <p:nvPr/>
        </p:nvPicPr>
        <p:blipFill>
          <a:blip r:embed="rId4"/>
          <a:stretch/>
        </p:blipFill>
        <p:spPr>
          <a:xfrm>
            <a:off x="6095623" y="2612318"/>
            <a:ext cx="4214540" cy="3700784"/>
          </a:xfrm>
          <a:prstGeom prst="rect">
            <a:avLst/>
          </a:prstGeom>
          <a:ln>
            <a:noFill/>
          </a:ln>
        </p:spPr>
      </p:pic>
      <p:grpSp>
        <p:nvGrpSpPr>
          <p:cNvPr id="1171" name="Group 34"/>
          <p:cNvGrpSpPr/>
          <p:nvPr/>
        </p:nvGrpSpPr>
        <p:grpSpPr>
          <a:xfrm>
            <a:off x="799583" y="4561978"/>
            <a:ext cx="550328" cy="227272"/>
            <a:chOff x="660960" y="3772080"/>
            <a:chExt cx="455040" cy="187920"/>
          </a:xfrm>
        </p:grpSpPr>
        <p:sp>
          <p:nvSpPr>
            <p:cNvPr id="1172" name="Freeform 35"/>
            <p:cNvSpPr/>
            <p:nvPr/>
          </p:nvSpPr>
          <p:spPr>
            <a:xfrm>
              <a:off x="660960" y="3772080"/>
              <a:ext cx="455400" cy="186840"/>
            </a:xfrm>
            <a:custGeom>
              <a:avLst/>
              <a:gdLst/>
              <a:ahLst/>
              <a:cxnLst/>
              <a:rect l="0" t="0" r="r" b="b"/>
              <a:pathLst>
                <a:path w="1265" h="519">
                  <a:moveTo>
                    <a:pt x="632" y="518"/>
                  </a:moveTo>
                  <a:lnTo>
                    <a:pt x="0" y="518"/>
                  </a:lnTo>
                  <a:lnTo>
                    <a:pt x="0" y="0"/>
                  </a:lnTo>
                  <a:lnTo>
                    <a:pt x="1264" y="0"/>
                  </a:lnTo>
                  <a:lnTo>
                    <a:pt x="1264" y="518"/>
                  </a:lnTo>
                  <a:lnTo>
                    <a:pt x="632" y="518"/>
                  </a:lnTo>
                </a:path>
              </a:pathLst>
            </a:custGeom>
            <a:solidFill>
              <a:srgbClr val="FFFFFF"/>
            </a:solidFill>
            <a:ln w="12600">
              <a:noFill/>
            </a:ln>
          </p:spPr>
        </p:sp>
        <p:sp>
          <p:nvSpPr>
            <p:cNvPr id="1173" name="Freeform 36"/>
            <p:cNvSpPr/>
            <p:nvPr/>
          </p:nvSpPr>
          <p:spPr>
            <a:xfrm>
              <a:off x="681840" y="3851280"/>
              <a:ext cx="155880" cy="11160"/>
            </a:xfrm>
            <a:custGeom>
              <a:avLst/>
              <a:gdLst/>
              <a:ahLst/>
              <a:cxnLst/>
              <a:rect l="0" t="0" r="r" b="b"/>
              <a:pathLst>
                <a:path w="433" h="31">
                  <a:moveTo>
                    <a:pt x="406" y="30"/>
                  </a:moveTo>
                  <a:cubicBezTo>
                    <a:pt x="418" y="30"/>
                    <a:pt x="432" y="30"/>
                    <a:pt x="432" y="16"/>
                  </a:cubicBezTo>
                  <a:cubicBezTo>
                    <a:pt x="432" y="0"/>
                    <a:pt x="418" y="0"/>
                    <a:pt x="406" y="0"/>
                  </a:cubicBezTo>
                  <a:lnTo>
                    <a:pt x="24" y="0"/>
                  </a:lnTo>
                  <a:cubicBezTo>
                    <a:pt x="12" y="0"/>
                    <a:pt x="0" y="0"/>
                    <a:pt x="0" y="16"/>
                  </a:cubicBezTo>
                  <a:cubicBezTo>
                    <a:pt x="0" y="30"/>
                    <a:pt x="12" y="30"/>
                    <a:pt x="24" y="30"/>
                  </a:cubicBezTo>
                  <a:lnTo>
                    <a:pt x="406" y="30"/>
                  </a:lnTo>
                </a:path>
              </a:pathLst>
            </a:custGeom>
            <a:solidFill>
              <a:srgbClr val="000000"/>
            </a:solidFill>
            <a:ln w="12600">
              <a:noFill/>
            </a:ln>
          </p:spPr>
        </p:sp>
        <p:sp>
          <p:nvSpPr>
            <p:cNvPr id="1174" name="Freeform 37"/>
            <p:cNvSpPr/>
            <p:nvPr/>
          </p:nvSpPr>
          <p:spPr>
            <a:xfrm>
              <a:off x="861120" y="3808080"/>
              <a:ext cx="150840" cy="115560"/>
            </a:xfrm>
            <a:custGeom>
              <a:avLst/>
              <a:gdLst/>
              <a:ahLst/>
              <a:cxnLst/>
              <a:rect l="0" t="0" r="r" b="b"/>
              <a:pathLst>
                <a:path w="419" h="321">
                  <a:moveTo>
                    <a:pt x="418" y="50"/>
                  </a:moveTo>
                  <a:cubicBezTo>
                    <a:pt x="418" y="18"/>
                    <a:pt x="406" y="0"/>
                    <a:pt x="390" y="0"/>
                  </a:cubicBezTo>
                  <a:cubicBezTo>
                    <a:pt x="372" y="0"/>
                    <a:pt x="354" y="16"/>
                    <a:pt x="354" y="34"/>
                  </a:cubicBezTo>
                  <a:cubicBezTo>
                    <a:pt x="354" y="40"/>
                    <a:pt x="356" y="48"/>
                    <a:pt x="364" y="54"/>
                  </a:cubicBezTo>
                  <a:cubicBezTo>
                    <a:pt x="376" y="66"/>
                    <a:pt x="388" y="84"/>
                    <a:pt x="388" y="114"/>
                  </a:cubicBezTo>
                  <a:cubicBezTo>
                    <a:pt x="388" y="142"/>
                    <a:pt x="376" y="182"/>
                    <a:pt x="354" y="216"/>
                  </a:cubicBezTo>
                  <a:cubicBezTo>
                    <a:pt x="332" y="246"/>
                    <a:pt x="306" y="270"/>
                    <a:pt x="272" y="270"/>
                  </a:cubicBezTo>
                  <a:cubicBezTo>
                    <a:pt x="232" y="270"/>
                    <a:pt x="210" y="244"/>
                    <a:pt x="204" y="206"/>
                  </a:cubicBezTo>
                  <a:cubicBezTo>
                    <a:pt x="212" y="188"/>
                    <a:pt x="228" y="142"/>
                    <a:pt x="228" y="122"/>
                  </a:cubicBezTo>
                  <a:cubicBezTo>
                    <a:pt x="228" y="114"/>
                    <a:pt x="224" y="106"/>
                    <a:pt x="216" y="106"/>
                  </a:cubicBezTo>
                  <a:cubicBezTo>
                    <a:pt x="210" y="106"/>
                    <a:pt x="202" y="108"/>
                    <a:pt x="196" y="118"/>
                  </a:cubicBezTo>
                  <a:cubicBezTo>
                    <a:pt x="188" y="132"/>
                    <a:pt x="180" y="178"/>
                    <a:pt x="180" y="204"/>
                  </a:cubicBezTo>
                  <a:cubicBezTo>
                    <a:pt x="156" y="238"/>
                    <a:pt x="128" y="270"/>
                    <a:pt x="84" y="270"/>
                  </a:cubicBezTo>
                  <a:cubicBezTo>
                    <a:pt x="38" y="270"/>
                    <a:pt x="22" y="228"/>
                    <a:pt x="22" y="188"/>
                  </a:cubicBezTo>
                  <a:cubicBezTo>
                    <a:pt x="22" y="100"/>
                    <a:pt x="94" y="26"/>
                    <a:pt x="94" y="16"/>
                  </a:cubicBezTo>
                  <a:cubicBezTo>
                    <a:pt x="94" y="8"/>
                    <a:pt x="88" y="2"/>
                    <a:pt x="82" y="2"/>
                  </a:cubicBezTo>
                  <a:cubicBezTo>
                    <a:pt x="72" y="2"/>
                    <a:pt x="68" y="12"/>
                    <a:pt x="62" y="18"/>
                  </a:cubicBezTo>
                  <a:cubicBezTo>
                    <a:pt x="26" y="70"/>
                    <a:pt x="0" y="154"/>
                    <a:pt x="0" y="220"/>
                  </a:cubicBezTo>
                  <a:cubicBezTo>
                    <a:pt x="0" y="268"/>
                    <a:pt x="16" y="320"/>
                    <a:pt x="74" y="320"/>
                  </a:cubicBezTo>
                  <a:cubicBezTo>
                    <a:pt x="124" y="320"/>
                    <a:pt x="158" y="286"/>
                    <a:pt x="182" y="246"/>
                  </a:cubicBezTo>
                  <a:cubicBezTo>
                    <a:pt x="190" y="288"/>
                    <a:pt x="216" y="320"/>
                    <a:pt x="260" y="320"/>
                  </a:cubicBezTo>
                  <a:cubicBezTo>
                    <a:pt x="316" y="320"/>
                    <a:pt x="350" y="278"/>
                    <a:pt x="376" y="224"/>
                  </a:cubicBezTo>
                  <a:cubicBezTo>
                    <a:pt x="392" y="190"/>
                    <a:pt x="418" y="94"/>
                    <a:pt x="418" y="50"/>
                  </a:cubicBezTo>
                </a:path>
              </a:pathLst>
            </a:custGeom>
            <a:solidFill>
              <a:srgbClr val="000000"/>
            </a:solidFill>
            <a:ln w="12600">
              <a:noFill/>
            </a:ln>
          </p:spPr>
        </p:sp>
        <p:sp>
          <p:nvSpPr>
            <p:cNvPr id="1175" name="Freeform 38"/>
            <p:cNvSpPr/>
            <p:nvPr/>
          </p:nvSpPr>
          <p:spPr>
            <a:xfrm>
              <a:off x="1026000" y="3879360"/>
              <a:ext cx="83880" cy="81000"/>
            </a:xfrm>
            <a:custGeom>
              <a:avLst/>
              <a:gdLst/>
              <a:ahLst/>
              <a:cxnLst/>
              <a:rect l="0" t="0" r="r" b="b"/>
              <a:pathLst>
                <a:path w="233" h="225">
                  <a:moveTo>
                    <a:pt x="232" y="86"/>
                  </a:moveTo>
                  <a:cubicBezTo>
                    <a:pt x="232" y="32"/>
                    <a:pt x="192" y="0"/>
                    <a:pt x="142" y="0"/>
                  </a:cubicBezTo>
                  <a:cubicBezTo>
                    <a:pt x="70" y="0"/>
                    <a:pt x="0" y="70"/>
                    <a:pt x="0" y="138"/>
                  </a:cubicBezTo>
                  <a:cubicBezTo>
                    <a:pt x="0" y="186"/>
                    <a:pt x="36" y="224"/>
                    <a:pt x="90" y="224"/>
                  </a:cubicBezTo>
                  <a:cubicBezTo>
                    <a:pt x="162" y="224"/>
                    <a:pt x="232" y="158"/>
                    <a:pt x="232" y="86"/>
                  </a:cubicBezTo>
                  <a:moveTo>
                    <a:pt x="90" y="210"/>
                  </a:moveTo>
                  <a:cubicBezTo>
                    <a:pt x="66" y="210"/>
                    <a:pt x="42" y="194"/>
                    <a:pt x="42" y="154"/>
                  </a:cubicBezTo>
                  <a:cubicBezTo>
                    <a:pt x="42" y="134"/>
                    <a:pt x="50" y="86"/>
                    <a:pt x="70" y="58"/>
                  </a:cubicBezTo>
                  <a:cubicBezTo>
                    <a:pt x="92" y="26"/>
                    <a:pt x="120" y="14"/>
                    <a:pt x="142" y="14"/>
                  </a:cubicBezTo>
                  <a:cubicBezTo>
                    <a:pt x="170" y="14"/>
                    <a:pt x="192" y="32"/>
                    <a:pt x="192" y="70"/>
                  </a:cubicBezTo>
                  <a:cubicBezTo>
                    <a:pt x="192" y="80"/>
                    <a:pt x="186" y="130"/>
                    <a:pt x="164" y="164"/>
                  </a:cubicBezTo>
                  <a:cubicBezTo>
                    <a:pt x="146" y="194"/>
                    <a:pt x="116" y="210"/>
                    <a:pt x="90" y="210"/>
                  </a:cubicBezTo>
                </a:path>
              </a:pathLst>
            </a:custGeom>
            <a:solidFill>
              <a:srgbClr val="000000"/>
            </a:solidFill>
            <a:ln w="12600">
              <a:noFill/>
            </a:ln>
          </p:spPr>
        </p:sp>
      </p:grpSp>
      <p:grpSp>
        <p:nvGrpSpPr>
          <p:cNvPr id="1176" name="Group 39"/>
          <p:cNvGrpSpPr/>
          <p:nvPr/>
        </p:nvGrpSpPr>
        <p:grpSpPr>
          <a:xfrm>
            <a:off x="4587445" y="5611976"/>
            <a:ext cx="550328" cy="227272"/>
            <a:chOff x="3792960" y="4536000"/>
            <a:chExt cx="455040" cy="187920"/>
          </a:xfrm>
        </p:grpSpPr>
        <p:sp>
          <p:nvSpPr>
            <p:cNvPr id="1177" name="Freeform 40"/>
            <p:cNvSpPr/>
            <p:nvPr/>
          </p:nvSpPr>
          <p:spPr>
            <a:xfrm>
              <a:off x="3792960" y="4536000"/>
              <a:ext cx="455400" cy="186840"/>
            </a:xfrm>
            <a:custGeom>
              <a:avLst/>
              <a:gdLst/>
              <a:ahLst/>
              <a:cxnLst/>
              <a:rect l="0" t="0" r="r" b="b"/>
              <a:pathLst>
                <a:path w="1265" h="519">
                  <a:moveTo>
                    <a:pt x="632" y="518"/>
                  </a:moveTo>
                  <a:lnTo>
                    <a:pt x="0" y="518"/>
                  </a:lnTo>
                  <a:lnTo>
                    <a:pt x="0" y="0"/>
                  </a:lnTo>
                  <a:lnTo>
                    <a:pt x="1264" y="0"/>
                  </a:lnTo>
                  <a:lnTo>
                    <a:pt x="1264" y="518"/>
                  </a:lnTo>
                  <a:lnTo>
                    <a:pt x="632" y="518"/>
                  </a:lnTo>
                </a:path>
              </a:pathLst>
            </a:custGeom>
            <a:solidFill>
              <a:srgbClr val="FFFFFF"/>
            </a:solidFill>
            <a:ln w="12600">
              <a:noFill/>
            </a:ln>
          </p:spPr>
        </p:sp>
        <p:sp>
          <p:nvSpPr>
            <p:cNvPr id="1178" name="Freeform 41"/>
            <p:cNvSpPr/>
            <p:nvPr/>
          </p:nvSpPr>
          <p:spPr>
            <a:xfrm>
              <a:off x="3813840" y="4615200"/>
              <a:ext cx="155880" cy="11160"/>
            </a:xfrm>
            <a:custGeom>
              <a:avLst/>
              <a:gdLst/>
              <a:ahLst/>
              <a:cxnLst/>
              <a:rect l="0" t="0" r="r" b="b"/>
              <a:pathLst>
                <a:path w="433" h="31">
                  <a:moveTo>
                    <a:pt x="406" y="30"/>
                  </a:moveTo>
                  <a:cubicBezTo>
                    <a:pt x="418" y="30"/>
                    <a:pt x="432" y="30"/>
                    <a:pt x="432" y="16"/>
                  </a:cubicBezTo>
                  <a:cubicBezTo>
                    <a:pt x="432" y="0"/>
                    <a:pt x="418" y="0"/>
                    <a:pt x="406" y="0"/>
                  </a:cubicBezTo>
                  <a:lnTo>
                    <a:pt x="24" y="0"/>
                  </a:lnTo>
                  <a:cubicBezTo>
                    <a:pt x="12" y="0"/>
                    <a:pt x="0" y="0"/>
                    <a:pt x="0" y="16"/>
                  </a:cubicBezTo>
                  <a:cubicBezTo>
                    <a:pt x="0" y="30"/>
                    <a:pt x="12" y="30"/>
                    <a:pt x="24" y="30"/>
                  </a:cubicBezTo>
                  <a:lnTo>
                    <a:pt x="406" y="30"/>
                  </a:lnTo>
                </a:path>
              </a:pathLst>
            </a:custGeom>
            <a:solidFill>
              <a:srgbClr val="000000"/>
            </a:solidFill>
            <a:ln w="12600">
              <a:noFill/>
            </a:ln>
          </p:spPr>
        </p:sp>
        <p:sp>
          <p:nvSpPr>
            <p:cNvPr id="1179" name="Freeform 42"/>
            <p:cNvSpPr/>
            <p:nvPr/>
          </p:nvSpPr>
          <p:spPr>
            <a:xfrm>
              <a:off x="3993120" y="4572000"/>
              <a:ext cx="150840" cy="115560"/>
            </a:xfrm>
            <a:custGeom>
              <a:avLst/>
              <a:gdLst/>
              <a:ahLst/>
              <a:cxnLst/>
              <a:rect l="0" t="0" r="r" b="b"/>
              <a:pathLst>
                <a:path w="419" h="321">
                  <a:moveTo>
                    <a:pt x="418" y="50"/>
                  </a:moveTo>
                  <a:cubicBezTo>
                    <a:pt x="418" y="18"/>
                    <a:pt x="406" y="0"/>
                    <a:pt x="390" y="0"/>
                  </a:cubicBezTo>
                  <a:cubicBezTo>
                    <a:pt x="372" y="0"/>
                    <a:pt x="354" y="16"/>
                    <a:pt x="354" y="34"/>
                  </a:cubicBezTo>
                  <a:cubicBezTo>
                    <a:pt x="354" y="40"/>
                    <a:pt x="356" y="48"/>
                    <a:pt x="364" y="54"/>
                  </a:cubicBezTo>
                  <a:cubicBezTo>
                    <a:pt x="376" y="66"/>
                    <a:pt x="388" y="84"/>
                    <a:pt x="388" y="114"/>
                  </a:cubicBezTo>
                  <a:cubicBezTo>
                    <a:pt x="388" y="142"/>
                    <a:pt x="376" y="182"/>
                    <a:pt x="354" y="216"/>
                  </a:cubicBezTo>
                  <a:cubicBezTo>
                    <a:pt x="332" y="246"/>
                    <a:pt x="306" y="270"/>
                    <a:pt x="272" y="270"/>
                  </a:cubicBezTo>
                  <a:cubicBezTo>
                    <a:pt x="232" y="270"/>
                    <a:pt x="210" y="244"/>
                    <a:pt x="204" y="206"/>
                  </a:cubicBezTo>
                  <a:cubicBezTo>
                    <a:pt x="212" y="188"/>
                    <a:pt x="228" y="142"/>
                    <a:pt x="228" y="122"/>
                  </a:cubicBezTo>
                  <a:cubicBezTo>
                    <a:pt x="228" y="114"/>
                    <a:pt x="224" y="106"/>
                    <a:pt x="216" y="106"/>
                  </a:cubicBezTo>
                  <a:cubicBezTo>
                    <a:pt x="210" y="106"/>
                    <a:pt x="202" y="108"/>
                    <a:pt x="196" y="118"/>
                  </a:cubicBezTo>
                  <a:cubicBezTo>
                    <a:pt x="188" y="132"/>
                    <a:pt x="180" y="178"/>
                    <a:pt x="180" y="204"/>
                  </a:cubicBezTo>
                  <a:cubicBezTo>
                    <a:pt x="156" y="238"/>
                    <a:pt x="128" y="270"/>
                    <a:pt x="84" y="270"/>
                  </a:cubicBezTo>
                  <a:cubicBezTo>
                    <a:pt x="38" y="270"/>
                    <a:pt x="22" y="228"/>
                    <a:pt x="22" y="188"/>
                  </a:cubicBezTo>
                  <a:cubicBezTo>
                    <a:pt x="22" y="100"/>
                    <a:pt x="94" y="26"/>
                    <a:pt x="94" y="16"/>
                  </a:cubicBezTo>
                  <a:cubicBezTo>
                    <a:pt x="94" y="8"/>
                    <a:pt x="88" y="2"/>
                    <a:pt x="82" y="2"/>
                  </a:cubicBezTo>
                  <a:cubicBezTo>
                    <a:pt x="72" y="2"/>
                    <a:pt x="68" y="12"/>
                    <a:pt x="62" y="18"/>
                  </a:cubicBezTo>
                  <a:cubicBezTo>
                    <a:pt x="26" y="70"/>
                    <a:pt x="0" y="154"/>
                    <a:pt x="0" y="220"/>
                  </a:cubicBezTo>
                  <a:cubicBezTo>
                    <a:pt x="0" y="268"/>
                    <a:pt x="16" y="320"/>
                    <a:pt x="74" y="320"/>
                  </a:cubicBezTo>
                  <a:cubicBezTo>
                    <a:pt x="124" y="320"/>
                    <a:pt x="158" y="286"/>
                    <a:pt x="182" y="246"/>
                  </a:cubicBezTo>
                  <a:cubicBezTo>
                    <a:pt x="190" y="288"/>
                    <a:pt x="216" y="320"/>
                    <a:pt x="260" y="320"/>
                  </a:cubicBezTo>
                  <a:cubicBezTo>
                    <a:pt x="316" y="320"/>
                    <a:pt x="350" y="278"/>
                    <a:pt x="376" y="224"/>
                  </a:cubicBezTo>
                  <a:cubicBezTo>
                    <a:pt x="392" y="190"/>
                    <a:pt x="418" y="94"/>
                    <a:pt x="418" y="50"/>
                  </a:cubicBezTo>
                </a:path>
              </a:pathLst>
            </a:custGeom>
            <a:solidFill>
              <a:srgbClr val="000000"/>
            </a:solidFill>
            <a:ln w="12600">
              <a:noFill/>
            </a:ln>
          </p:spPr>
        </p:sp>
        <p:sp>
          <p:nvSpPr>
            <p:cNvPr id="1180" name="Freeform 43"/>
            <p:cNvSpPr/>
            <p:nvPr/>
          </p:nvSpPr>
          <p:spPr>
            <a:xfrm>
              <a:off x="4158000" y="4643280"/>
              <a:ext cx="83880" cy="81000"/>
            </a:xfrm>
            <a:custGeom>
              <a:avLst/>
              <a:gdLst/>
              <a:ahLst/>
              <a:cxnLst/>
              <a:rect l="0" t="0" r="r" b="b"/>
              <a:pathLst>
                <a:path w="233" h="225">
                  <a:moveTo>
                    <a:pt x="232" y="86"/>
                  </a:moveTo>
                  <a:cubicBezTo>
                    <a:pt x="232" y="32"/>
                    <a:pt x="192" y="0"/>
                    <a:pt x="142" y="0"/>
                  </a:cubicBezTo>
                  <a:cubicBezTo>
                    <a:pt x="70" y="0"/>
                    <a:pt x="0" y="70"/>
                    <a:pt x="0" y="138"/>
                  </a:cubicBezTo>
                  <a:cubicBezTo>
                    <a:pt x="0" y="186"/>
                    <a:pt x="36" y="224"/>
                    <a:pt x="90" y="224"/>
                  </a:cubicBezTo>
                  <a:cubicBezTo>
                    <a:pt x="162" y="224"/>
                    <a:pt x="232" y="158"/>
                    <a:pt x="232" y="86"/>
                  </a:cubicBezTo>
                  <a:moveTo>
                    <a:pt x="90" y="210"/>
                  </a:moveTo>
                  <a:cubicBezTo>
                    <a:pt x="66" y="210"/>
                    <a:pt x="42" y="194"/>
                    <a:pt x="42" y="154"/>
                  </a:cubicBezTo>
                  <a:cubicBezTo>
                    <a:pt x="42" y="134"/>
                    <a:pt x="50" y="86"/>
                    <a:pt x="70" y="58"/>
                  </a:cubicBezTo>
                  <a:cubicBezTo>
                    <a:pt x="92" y="26"/>
                    <a:pt x="120" y="14"/>
                    <a:pt x="142" y="14"/>
                  </a:cubicBezTo>
                  <a:cubicBezTo>
                    <a:pt x="170" y="14"/>
                    <a:pt x="192" y="32"/>
                    <a:pt x="192" y="70"/>
                  </a:cubicBezTo>
                  <a:cubicBezTo>
                    <a:pt x="192" y="80"/>
                    <a:pt x="186" y="130"/>
                    <a:pt x="164" y="164"/>
                  </a:cubicBezTo>
                  <a:cubicBezTo>
                    <a:pt x="146" y="194"/>
                    <a:pt x="116" y="210"/>
                    <a:pt x="90" y="210"/>
                  </a:cubicBezTo>
                </a:path>
              </a:pathLst>
            </a:custGeom>
            <a:solidFill>
              <a:srgbClr val="000000"/>
            </a:solidFill>
            <a:ln w="12600">
              <a:noFill/>
            </a:ln>
          </p:spPr>
        </p:sp>
      </p:grpSp>
    </p:spTree>
  </p:cSld>
  <p:clrMapOvr>
    <a:masterClrMapping/>
  </p:clrMapOvr>
  <mc:AlternateContent xmlns:mc="http://schemas.openxmlformats.org/markup-compatibility/2006" xmlns:p14="http://schemas.microsoft.com/office/powerpoint/2010/main">
    <mc:Choice Requires="p14">
      <p:transition spd="slow" p14:dur="2000" advTm="23762"/>
    </mc:Choice>
    <mc:Fallback xmlns="">
      <p:transition spd="slow" advTm="2376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1"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pic>
        <p:nvPicPr>
          <p:cNvPr id="1182" name="Picture 1181"/>
          <p:cNvPicPr/>
          <p:nvPr/>
        </p:nvPicPr>
        <p:blipFill>
          <a:blip r:embed="rId3"/>
          <a:stretch/>
        </p:blipFill>
        <p:spPr>
          <a:xfrm>
            <a:off x="346781" y="276906"/>
            <a:ext cx="1306159" cy="835942"/>
          </a:xfrm>
          <a:prstGeom prst="rect">
            <a:avLst/>
          </a:prstGeom>
          <a:ln>
            <a:noFill/>
          </a:ln>
        </p:spPr>
      </p:pic>
      <p:pic>
        <p:nvPicPr>
          <p:cNvPr id="1183" name="Picture 1182"/>
          <p:cNvPicPr/>
          <p:nvPr/>
        </p:nvPicPr>
        <p:blipFill>
          <a:blip r:embed="rId4"/>
          <a:stretch/>
        </p:blipFill>
        <p:spPr>
          <a:xfrm>
            <a:off x="6091269" y="2612318"/>
            <a:ext cx="4314679" cy="3700784"/>
          </a:xfrm>
          <a:prstGeom prst="rect">
            <a:avLst/>
          </a:prstGeom>
          <a:ln>
            <a:noFill/>
          </a:ln>
        </p:spPr>
      </p:pic>
      <p:sp>
        <p:nvSpPr>
          <p:cNvPr id="1184" name="TextShape 2"/>
          <p:cNvSpPr txBox="1"/>
          <p:nvPr/>
        </p:nvSpPr>
        <p:spPr>
          <a:xfrm>
            <a:off x="392061" y="1741546"/>
            <a:ext cx="5622595" cy="630949"/>
          </a:xfrm>
          <a:prstGeom prst="rect">
            <a:avLst/>
          </a:prstGeom>
          <a:noFill/>
          <a:ln>
            <a:noFill/>
          </a:ln>
        </p:spPr>
        <p:txBody>
          <a:bodyPr wrap="square" lIns="108847" tIns="54423" rIns="108847" bIns="54423">
            <a:spAutoFit/>
          </a:bodyPr>
          <a:lstStyle/>
          <a:p>
            <a:pPr defTabSz="1105875">
              <a:defRPr/>
            </a:pPr>
            <a:r>
              <a:rPr lang="en-CA" sz="3386" spc="-1" dirty="0">
                <a:solidFill>
                  <a:prstClr val="black"/>
                </a:solidFill>
                <a:latin typeface="Arial"/>
                <a:ea typeface="DejaVu Sans"/>
                <a:cs typeface="DejaVu Sans"/>
              </a:rPr>
              <a:t>Layered BSDF Sampling</a:t>
            </a:r>
          </a:p>
        </p:txBody>
      </p:sp>
      <p:sp>
        <p:nvSpPr>
          <p:cNvPr id="1185" name="TextShape 3"/>
          <p:cNvSpPr txBox="1"/>
          <p:nvPr/>
        </p:nvSpPr>
        <p:spPr>
          <a:xfrm>
            <a:off x="396415" y="2435552"/>
            <a:ext cx="5263821" cy="1785048"/>
          </a:xfrm>
          <a:prstGeom prst="rect">
            <a:avLst/>
          </a:prstGeom>
          <a:noFill/>
          <a:ln>
            <a:noFill/>
          </a:ln>
        </p:spPr>
        <p:txBody>
          <a:bodyPr lIns="108847" tIns="54423" rIns="108847" bIns="54423">
            <a:spAutoFit/>
          </a:bodyPr>
          <a:lstStyle/>
          <a:p>
            <a:pPr marL="261230" indent="-261230" defTabSz="1105875">
              <a:buClr>
                <a:srgbClr val="000000"/>
              </a:buClr>
              <a:buSzPct val="45000"/>
              <a:buFont typeface="Wingdings" charset="2"/>
              <a:buChar char=""/>
              <a:defRPr/>
            </a:pPr>
            <a:r>
              <a:rPr lang="en-CA" sz="2177" spc="-1" dirty="0">
                <a:solidFill>
                  <a:prstClr val="black"/>
                </a:solidFill>
                <a:latin typeface="Arial"/>
                <a:ea typeface="DejaVu Sans"/>
                <a:cs typeface="DejaVu Sans"/>
              </a:rPr>
              <a:t>Trace a path until it leaves the material</a:t>
            </a:r>
          </a:p>
          <a:p>
            <a:pPr marL="261230" indent="-261230" defTabSz="1105875">
              <a:buClr>
                <a:srgbClr val="000000"/>
              </a:buClr>
              <a:buSzPct val="45000"/>
              <a:buFont typeface="Wingdings" charset="2"/>
              <a:buChar char=""/>
              <a:defRPr/>
            </a:pPr>
            <a:r>
              <a:rPr lang="en-CA" sz="2177" spc="-1" dirty="0">
                <a:solidFill>
                  <a:prstClr val="black"/>
                </a:solidFill>
                <a:latin typeface="Arial"/>
                <a:ea typeface="DejaVu Sans"/>
                <a:cs typeface="DejaVu Sans"/>
              </a:rPr>
              <a:t>Sampled direction</a:t>
            </a:r>
          </a:p>
          <a:p>
            <a:pPr marL="261230" lvl="1" defTabSz="1105875">
              <a:buClr>
                <a:srgbClr val="000000"/>
              </a:buClr>
              <a:buSzPct val="45000"/>
              <a:defRPr/>
            </a:pPr>
            <a:r>
              <a:rPr lang="en-CA" sz="2177" spc="-1" dirty="0">
                <a:solidFill>
                  <a:prstClr val="black"/>
                </a:solidFill>
                <a:latin typeface="Arial"/>
                <a:ea typeface="Arial"/>
                <a:cs typeface="DejaVu Sans"/>
              </a:rPr>
              <a:t>→ exit direction</a:t>
            </a:r>
            <a:endParaRPr lang="en-CA" sz="2177" spc="-1" dirty="0">
              <a:solidFill>
                <a:prstClr val="black"/>
              </a:solidFill>
              <a:latin typeface="Arial"/>
              <a:ea typeface="DejaVu Sans"/>
              <a:cs typeface="DejaVu Sans"/>
            </a:endParaRPr>
          </a:p>
          <a:p>
            <a:pPr marL="261230" indent="-261230" defTabSz="1105875">
              <a:buClr>
                <a:srgbClr val="000000"/>
              </a:buClr>
              <a:buSzPct val="45000"/>
              <a:buFont typeface="Wingdings" charset="2"/>
              <a:buChar char=""/>
              <a:defRPr/>
            </a:pPr>
            <a:r>
              <a:rPr lang="en-CA" sz="2177" spc="-1" dirty="0">
                <a:solidFill>
                  <a:prstClr val="black"/>
                </a:solidFill>
                <a:latin typeface="Arial"/>
                <a:ea typeface="DejaVu Sans"/>
                <a:cs typeface="DejaVu Sans"/>
              </a:rPr>
              <a:t>Sampling weight (eval/pdf)</a:t>
            </a:r>
          </a:p>
          <a:p>
            <a:pPr marL="261230" lvl="1" defTabSz="1105875">
              <a:buClr>
                <a:srgbClr val="000000"/>
              </a:buClr>
              <a:buSzPct val="45000"/>
              <a:defRPr/>
            </a:pPr>
            <a:r>
              <a:rPr lang="en-CA" sz="2177" spc="-1" dirty="0">
                <a:solidFill>
                  <a:prstClr val="black"/>
                </a:solidFill>
                <a:latin typeface="Arial"/>
                <a:ea typeface="Arial"/>
                <a:cs typeface="DejaVu Sans"/>
              </a:rPr>
              <a:t>→ path throughput</a:t>
            </a:r>
            <a:endParaRPr lang="en-CA" sz="2177" spc="-1" dirty="0">
              <a:solidFill>
                <a:prstClr val="black"/>
              </a:solidFill>
              <a:latin typeface="Arial"/>
              <a:ea typeface="DejaVu Sans"/>
              <a:cs typeface="DejaVu Sans"/>
            </a:endParaRPr>
          </a:p>
        </p:txBody>
      </p:sp>
      <p:grpSp>
        <p:nvGrpSpPr>
          <p:cNvPr id="1186" name="Group 4"/>
          <p:cNvGrpSpPr/>
          <p:nvPr/>
        </p:nvGrpSpPr>
        <p:grpSpPr>
          <a:xfrm>
            <a:off x="6316364" y="2525241"/>
            <a:ext cx="388800" cy="258619"/>
            <a:chOff x="5222520" y="2088000"/>
            <a:chExt cx="321480" cy="213840"/>
          </a:xfrm>
        </p:grpSpPr>
        <p:sp>
          <p:nvSpPr>
            <p:cNvPr id="1187" name="Freeform 5"/>
            <p:cNvSpPr/>
            <p:nvPr/>
          </p:nvSpPr>
          <p:spPr>
            <a:xfrm>
              <a:off x="5222520" y="2091960"/>
              <a:ext cx="321840" cy="207000"/>
            </a:xfrm>
            <a:custGeom>
              <a:avLst/>
              <a:gdLst/>
              <a:ahLst/>
              <a:cxnLst/>
              <a:rect l="0" t="0" r="r" b="b"/>
              <a:pathLst>
                <a:path w="894" h="575">
                  <a:moveTo>
                    <a:pt x="448" y="574"/>
                  </a:moveTo>
                  <a:lnTo>
                    <a:pt x="0" y="574"/>
                  </a:lnTo>
                  <a:lnTo>
                    <a:pt x="0" y="0"/>
                  </a:lnTo>
                  <a:lnTo>
                    <a:pt x="893" y="0"/>
                  </a:lnTo>
                  <a:lnTo>
                    <a:pt x="893" y="574"/>
                  </a:lnTo>
                  <a:lnTo>
                    <a:pt x="448" y="574"/>
                  </a:lnTo>
                </a:path>
              </a:pathLst>
            </a:custGeom>
            <a:solidFill>
              <a:srgbClr val="FFFFFF"/>
            </a:solidFill>
            <a:ln w="12600">
              <a:noFill/>
            </a:ln>
          </p:spPr>
        </p:sp>
        <p:sp>
          <p:nvSpPr>
            <p:cNvPr id="1188" name="Freeform 6"/>
            <p:cNvSpPr/>
            <p:nvPr/>
          </p:nvSpPr>
          <p:spPr>
            <a:xfrm>
              <a:off x="5226480" y="2088000"/>
              <a:ext cx="210960" cy="161640"/>
            </a:xfrm>
            <a:custGeom>
              <a:avLst/>
              <a:gdLst/>
              <a:ahLst/>
              <a:cxnLst/>
              <a:rect l="0" t="0" r="r" b="b"/>
              <a:pathLst>
                <a:path w="586" h="449">
                  <a:moveTo>
                    <a:pt x="585" y="70"/>
                  </a:moveTo>
                  <a:cubicBezTo>
                    <a:pt x="585" y="25"/>
                    <a:pt x="568" y="0"/>
                    <a:pt x="546" y="0"/>
                  </a:cubicBezTo>
                  <a:cubicBezTo>
                    <a:pt x="521" y="0"/>
                    <a:pt x="495" y="22"/>
                    <a:pt x="495" y="48"/>
                  </a:cubicBezTo>
                  <a:cubicBezTo>
                    <a:pt x="495" y="56"/>
                    <a:pt x="498" y="67"/>
                    <a:pt x="509" y="76"/>
                  </a:cubicBezTo>
                  <a:cubicBezTo>
                    <a:pt x="526" y="92"/>
                    <a:pt x="543" y="118"/>
                    <a:pt x="543" y="160"/>
                  </a:cubicBezTo>
                  <a:cubicBezTo>
                    <a:pt x="543" y="199"/>
                    <a:pt x="526" y="255"/>
                    <a:pt x="495" y="303"/>
                  </a:cubicBezTo>
                  <a:cubicBezTo>
                    <a:pt x="465" y="345"/>
                    <a:pt x="428" y="378"/>
                    <a:pt x="381" y="378"/>
                  </a:cubicBezTo>
                  <a:cubicBezTo>
                    <a:pt x="325" y="378"/>
                    <a:pt x="294" y="342"/>
                    <a:pt x="286" y="289"/>
                  </a:cubicBezTo>
                  <a:cubicBezTo>
                    <a:pt x="297" y="263"/>
                    <a:pt x="319" y="199"/>
                    <a:pt x="319" y="171"/>
                  </a:cubicBezTo>
                  <a:cubicBezTo>
                    <a:pt x="319" y="160"/>
                    <a:pt x="314" y="149"/>
                    <a:pt x="302" y="149"/>
                  </a:cubicBezTo>
                  <a:cubicBezTo>
                    <a:pt x="294" y="149"/>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1"/>
                    <a:pt x="255" y="345"/>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1189" name="Freeform 7"/>
            <p:cNvSpPr/>
            <p:nvPr/>
          </p:nvSpPr>
          <p:spPr>
            <a:xfrm>
              <a:off x="5454360" y="213336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7"/>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9"/>
                    <a:pt x="120" y="342"/>
                    <a:pt x="129" y="322"/>
                  </a:cubicBezTo>
                  <a:cubicBezTo>
                    <a:pt x="134" y="305"/>
                    <a:pt x="160" y="244"/>
                    <a:pt x="162" y="235"/>
                  </a:cubicBezTo>
                  <a:cubicBezTo>
                    <a:pt x="165" y="227"/>
                    <a:pt x="168" y="219"/>
                    <a:pt x="168" y="213"/>
                  </a:cubicBezTo>
                  <a:cubicBezTo>
                    <a:pt x="168" y="179"/>
                    <a:pt x="140" y="154"/>
                    <a:pt x="101" y="154"/>
                  </a:cubicBezTo>
                  <a:cubicBezTo>
                    <a:pt x="31" y="154"/>
                    <a:pt x="0" y="249"/>
                    <a:pt x="0" y="261"/>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000000"/>
            </a:solidFill>
            <a:ln w="12600">
              <a:noFill/>
            </a:ln>
          </p:spPr>
        </p:sp>
      </p:grpSp>
      <p:grpSp>
        <p:nvGrpSpPr>
          <p:cNvPr id="1190" name="Group 8"/>
          <p:cNvGrpSpPr/>
          <p:nvPr/>
        </p:nvGrpSpPr>
        <p:grpSpPr>
          <a:xfrm>
            <a:off x="10496072" y="2525676"/>
            <a:ext cx="436257" cy="258619"/>
            <a:chOff x="8678520" y="2088360"/>
            <a:chExt cx="360720" cy="213840"/>
          </a:xfrm>
        </p:grpSpPr>
        <p:sp>
          <p:nvSpPr>
            <p:cNvPr id="1191" name="Freeform 9"/>
            <p:cNvSpPr/>
            <p:nvPr/>
          </p:nvSpPr>
          <p:spPr>
            <a:xfrm>
              <a:off x="8678520" y="2092320"/>
              <a:ext cx="361080" cy="207000"/>
            </a:xfrm>
            <a:custGeom>
              <a:avLst/>
              <a:gdLst/>
              <a:ahLst/>
              <a:cxnLst/>
              <a:rect l="0" t="0" r="r" b="b"/>
              <a:pathLst>
                <a:path w="1003" h="575">
                  <a:moveTo>
                    <a:pt x="501" y="574"/>
                  </a:moveTo>
                  <a:lnTo>
                    <a:pt x="0" y="574"/>
                  </a:lnTo>
                  <a:lnTo>
                    <a:pt x="0" y="0"/>
                  </a:lnTo>
                  <a:lnTo>
                    <a:pt x="1002" y="0"/>
                  </a:lnTo>
                  <a:lnTo>
                    <a:pt x="1002" y="574"/>
                  </a:lnTo>
                  <a:lnTo>
                    <a:pt x="501" y="574"/>
                  </a:lnTo>
                </a:path>
              </a:pathLst>
            </a:custGeom>
            <a:solidFill>
              <a:srgbClr val="FFFFFF"/>
            </a:solidFill>
            <a:ln w="12600">
              <a:noFill/>
            </a:ln>
          </p:spPr>
        </p:sp>
        <p:sp>
          <p:nvSpPr>
            <p:cNvPr id="1192" name="Freeform 10"/>
            <p:cNvSpPr/>
            <p:nvPr/>
          </p:nvSpPr>
          <p:spPr>
            <a:xfrm>
              <a:off x="8682480" y="2088360"/>
              <a:ext cx="210960" cy="161640"/>
            </a:xfrm>
            <a:custGeom>
              <a:avLst/>
              <a:gdLst/>
              <a:ahLst/>
              <a:cxnLst/>
              <a:rect l="0" t="0" r="r" b="b"/>
              <a:pathLst>
                <a:path w="586" h="449">
                  <a:moveTo>
                    <a:pt x="585" y="70"/>
                  </a:moveTo>
                  <a:cubicBezTo>
                    <a:pt x="585" y="25"/>
                    <a:pt x="568" y="0"/>
                    <a:pt x="546" y="0"/>
                  </a:cubicBezTo>
                  <a:cubicBezTo>
                    <a:pt x="521" y="0"/>
                    <a:pt x="495" y="22"/>
                    <a:pt x="495" y="48"/>
                  </a:cubicBezTo>
                  <a:cubicBezTo>
                    <a:pt x="495" y="56"/>
                    <a:pt x="498" y="67"/>
                    <a:pt x="509" y="76"/>
                  </a:cubicBezTo>
                  <a:cubicBezTo>
                    <a:pt x="526" y="92"/>
                    <a:pt x="543" y="118"/>
                    <a:pt x="543" y="160"/>
                  </a:cubicBezTo>
                  <a:cubicBezTo>
                    <a:pt x="543" y="199"/>
                    <a:pt x="526" y="255"/>
                    <a:pt x="495" y="303"/>
                  </a:cubicBezTo>
                  <a:cubicBezTo>
                    <a:pt x="465" y="345"/>
                    <a:pt x="428" y="378"/>
                    <a:pt x="381" y="378"/>
                  </a:cubicBezTo>
                  <a:cubicBezTo>
                    <a:pt x="325" y="378"/>
                    <a:pt x="294" y="342"/>
                    <a:pt x="285" y="289"/>
                  </a:cubicBezTo>
                  <a:cubicBezTo>
                    <a:pt x="297" y="263"/>
                    <a:pt x="319" y="199"/>
                    <a:pt x="319" y="171"/>
                  </a:cubicBezTo>
                  <a:cubicBezTo>
                    <a:pt x="319" y="160"/>
                    <a:pt x="313" y="149"/>
                    <a:pt x="302" y="149"/>
                  </a:cubicBezTo>
                  <a:cubicBezTo>
                    <a:pt x="294" y="149"/>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1"/>
                    <a:pt x="255" y="345"/>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1193" name="Freeform 11"/>
            <p:cNvSpPr/>
            <p:nvPr/>
          </p:nvSpPr>
          <p:spPr>
            <a:xfrm>
              <a:off x="8914320" y="2189160"/>
              <a:ext cx="117360" cy="113400"/>
            </a:xfrm>
            <a:custGeom>
              <a:avLst/>
              <a:gdLst/>
              <a:ahLst/>
              <a:cxnLst/>
              <a:rect l="0" t="0" r="r" b="b"/>
              <a:pathLst>
                <a:path w="326" h="315">
                  <a:moveTo>
                    <a:pt x="325" y="120"/>
                  </a:moveTo>
                  <a:cubicBezTo>
                    <a:pt x="325" y="45"/>
                    <a:pt x="269" y="0"/>
                    <a:pt x="199" y="0"/>
                  </a:cubicBezTo>
                  <a:cubicBezTo>
                    <a:pt x="98" y="0"/>
                    <a:pt x="0" y="98"/>
                    <a:pt x="0" y="193"/>
                  </a:cubicBezTo>
                  <a:cubicBezTo>
                    <a:pt x="0" y="261"/>
                    <a:pt x="50" y="314"/>
                    <a:pt x="126" y="314"/>
                  </a:cubicBezTo>
                  <a:cubicBezTo>
                    <a:pt x="227" y="314"/>
                    <a:pt x="325" y="221"/>
                    <a:pt x="325" y="120"/>
                  </a:cubicBezTo>
                  <a:moveTo>
                    <a:pt x="126" y="294"/>
                  </a:moveTo>
                  <a:cubicBezTo>
                    <a:pt x="92" y="294"/>
                    <a:pt x="59" y="272"/>
                    <a:pt x="59" y="216"/>
                  </a:cubicBezTo>
                  <a:cubicBezTo>
                    <a:pt x="59" y="188"/>
                    <a:pt x="70" y="120"/>
                    <a:pt x="98" y="81"/>
                  </a:cubicBezTo>
                  <a:cubicBezTo>
                    <a:pt x="129" y="36"/>
                    <a:pt x="168" y="20"/>
                    <a:pt x="199" y="20"/>
                  </a:cubicBezTo>
                  <a:cubicBezTo>
                    <a:pt x="238" y="20"/>
                    <a:pt x="269" y="45"/>
                    <a:pt x="269" y="98"/>
                  </a:cubicBezTo>
                  <a:cubicBezTo>
                    <a:pt x="269" y="112"/>
                    <a:pt x="260" y="182"/>
                    <a:pt x="230" y="230"/>
                  </a:cubicBezTo>
                  <a:cubicBezTo>
                    <a:pt x="204" y="272"/>
                    <a:pt x="162" y="294"/>
                    <a:pt x="126" y="294"/>
                  </a:cubicBezTo>
                </a:path>
              </a:pathLst>
            </a:custGeom>
            <a:solidFill>
              <a:srgbClr val="000000"/>
            </a:solidFill>
            <a:ln w="12600">
              <a:noFill/>
            </a:ln>
          </p:spPr>
        </p:sp>
      </p:grpSp>
    </p:spTree>
  </p:cSld>
  <p:clrMapOvr>
    <a:masterClrMapping/>
  </p:clrMapOvr>
  <mc:AlternateContent xmlns:mc="http://schemas.openxmlformats.org/markup-compatibility/2006" xmlns:p14="http://schemas.microsoft.com/office/powerpoint/2010/main">
    <mc:Choice Requires="p14">
      <p:transition spd="slow" p14:dur="2000" advTm="46000"/>
    </mc:Choice>
    <mc:Fallback xmlns="">
      <p:transition spd="slow" advTm="46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4"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pic>
        <p:nvPicPr>
          <p:cNvPr id="1195" name="Picture 1194"/>
          <p:cNvPicPr/>
          <p:nvPr/>
        </p:nvPicPr>
        <p:blipFill>
          <a:blip r:embed="rId3"/>
          <a:stretch/>
        </p:blipFill>
        <p:spPr>
          <a:xfrm>
            <a:off x="346781" y="276906"/>
            <a:ext cx="1306159" cy="835942"/>
          </a:xfrm>
          <a:prstGeom prst="rect">
            <a:avLst/>
          </a:prstGeom>
          <a:ln>
            <a:noFill/>
          </a:ln>
        </p:spPr>
      </p:pic>
      <p:sp>
        <p:nvSpPr>
          <p:cNvPr id="1196" name="TextShape 2"/>
          <p:cNvSpPr txBox="1"/>
          <p:nvPr/>
        </p:nvSpPr>
        <p:spPr>
          <a:xfrm>
            <a:off x="392061" y="1741546"/>
            <a:ext cx="6854585" cy="630949"/>
          </a:xfrm>
          <a:prstGeom prst="rect">
            <a:avLst/>
          </a:prstGeom>
          <a:noFill/>
          <a:ln>
            <a:noFill/>
          </a:ln>
        </p:spPr>
        <p:txBody>
          <a:bodyPr wrap="square" lIns="108847" tIns="54423" rIns="108847" bIns="54423">
            <a:spAutoFit/>
          </a:bodyPr>
          <a:lstStyle/>
          <a:p>
            <a:pPr defTabSz="1105875">
              <a:defRPr/>
            </a:pPr>
            <a:r>
              <a:rPr lang="en-CA" sz="3386" spc="-1" dirty="0">
                <a:solidFill>
                  <a:prstClr val="black"/>
                </a:solidFill>
                <a:latin typeface="Arial"/>
                <a:ea typeface="DejaVu Sans"/>
                <a:cs typeface="DejaVu Sans"/>
              </a:rPr>
              <a:t>Layered BSDF PDF estimation</a:t>
            </a:r>
          </a:p>
        </p:txBody>
      </p:sp>
      <p:sp>
        <p:nvSpPr>
          <p:cNvPr id="1197" name="TextShape 3"/>
          <p:cNvSpPr txBox="1"/>
          <p:nvPr/>
        </p:nvSpPr>
        <p:spPr>
          <a:xfrm>
            <a:off x="396415" y="3828787"/>
            <a:ext cx="5263821" cy="1114992"/>
          </a:xfrm>
          <a:prstGeom prst="rect">
            <a:avLst/>
          </a:prstGeom>
          <a:noFill/>
          <a:ln>
            <a:noFill/>
          </a:ln>
        </p:spPr>
        <p:txBody>
          <a:bodyPr lIns="108847" tIns="54423" rIns="108847" bIns="54423">
            <a:spAutoFit/>
          </a:bodyPr>
          <a:lstStyle/>
          <a:p>
            <a:pPr marL="261230" indent="-261230" defTabSz="1105875">
              <a:buClr>
                <a:srgbClr val="000000"/>
              </a:buClr>
              <a:buSzPct val="45000"/>
              <a:buFont typeface="Wingdings" charset="2"/>
              <a:buChar char=""/>
              <a:defRPr/>
            </a:pPr>
            <a:r>
              <a:rPr lang="en-CA" sz="2177" spc="-1">
                <a:solidFill>
                  <a:prstClr val="black"/>
                </a:solidFill>
                <a:latin typeface="Arial"/>
                <a:ea typeface="Arial"/>
                <a:cs typeface="DejaVu Sans"/>
              </a:rPr>
              <a:t>Similar to evaluation</a:t>
            </a:r>
            <a:endParaRPr lang="en-CA" sz="2177" spc="-1">
              <a:solidFill>
                <a:prstClr val="black"/>
              </a:solidFill>
              <a:latin typeface="Arial"/>
              <a:ea typeface="DejaVu Sans"/>
              <a:cs typeface="DejaVu Sans"/>
            </a:endParaRPr>
          </a:p>
          <a:p>
            <a:pPr marL="261230" indent="-261230" defTabSz="1105875">
              <a:buClr>
                <a:srgbClr val="000000"/>
              </a:buClr>
              <a:buSzPct val="45000"/>
              <a:buFont typeface="Wingdings" charset="2"/>
              <a:buChar char=""/>
              <a:defRPr/>
            </a:pPr>
            <a:r>
              <a:rPr lang="en-CA" sz="2177" spc="-1">
                <a:solidFill>
                  <a:prstClr val="black"/>
                </a:solidFill>
                <a:latin typeface="Arial"/>
                <a:ea typeface="Arial"/>
                <a:cs typeface="DejaVu Sans"/>
              </a:rPr>
              <a:t>Used only for top level MIS</a:t>
            </a:r>
            <a:endParaRPr lang="en-CA" sz="2177" spc="-1">
              <a:solidFill>
                <a:prstClr val="black"/>
              </a:solidFill>
              <a:latin typeface="Arial"/>
              <a:ea typeface="DejaVu Sans"/>
              <a:cs typeface="DejaVu Sans"/>
            </a:endParaRPr>
          </a:p>
          <a:p>
            <a:pPr marL="261230" indent="-261230" defTabSz="1105875">
              <a:buClr>
                <a:srgbClr val="000000"/>
              </a:buClr>
              <a:buSzPct val="45000"/>
              <a:buFont typeface="Wingdings" charset="2"/>
              <a:buChar char=""/>
              <a:defRPr/>
            </a:pPr>
            <a:r>
              <a:rPr lang="en-CA" sz="2177" spc="-1">
                <a:solidFill>
                  <a:prstClr val="black"/>
                </a:solidFill>
                <a:latin typeface="Arial"/>
                <a:ea typeface="Arial"/>
                <a:cs typeface="DejaVu Sans"/>
              </a:rPr>
              <a:t>Approximation</a:t>
            </a:r>
            <a:endParaRPr lang="en-CA" sz="2177" spc="-1">
              <a:solidFill>
                <a:prstClr val="black"/>
              </a:solidFill>
              <a:latin typeface="Arial"/>
              <a:ea typeface="DejaVu Sans"/>
              <a:cs typeface="DejaVu Sans"/>
            </a:endParaRPr>
          </a:p>
        </p:txBody>
      </p:sp>
      <p:grpSp>
        <p:nvGrpSpPr>
          <p:cNvPr id="1198" name="Group 4"/>
          <p:cNvGrpSpPr/>
          <p:nvPr/>
        </p:nvGrpSpPr>
        <p:grpSpPr>
          <a:xfrm>
            <a:off x="497860" y="2489539"/>
            <a:ext cx="4976466" cy="990939"/>
            <a:chOff x="411480" y="2058480"/>
            <a:chExt cx="4114800" cy="819360"/>
          </a:xfrm>
        </p:grpSpPr>
        <p:sp>
          <p:nvSpPr>
            <p:cNvPr id="1199" name="Freeform 5"/>
            <p:cNvSpPr/>
            <p:nvPr/>
          </p:nvSpPr>
          <p:spPr>
            <a:xfrm>
              <a:off x="422640" y="2058480"/>
              <a:ext cx="4104000" cy="806760"/>
            </a:xfrm>
            <a:custGeom>
              <a:avLst/>
              <a:gdLst/>
              <a:ahLst/>
              <a:cxnLst/>
              <a:rect l="0" t="0" r="r" b="b"/>
              <a:pathLst>
                <a:path w="11400" h="2241">
                  <a:moveTo>
                    <a:pt x="5698" y="2240"/>
                  </a:moveTo>
                  <a:lnTo>
                    <a:pt x="0" y="2240"/>
                  </a:lnTo>
                  <a:lnTo>
                    <a:pt x="0" y="0"/>
                  </a:lnTo>
                  <a:lnTo>
                    <a:pt x="11399" y="0"/>
                  </a:lnTo>
                  <a:lnTo>
                    <a:pt x="11399" y="2240"/>
                  </a:lnTo>
                  <a:lnTo>
                    <a:pt x="5698" y="2240"/>
                  </a:lnTo>
                </a:path>
              </a:pathLst>
            </a:custGeom>
            <a:solidFill>
              <a:srgbClr val="FFFFFF"/>
            </a:solidFill>
            <a:ln w="12600">
              <a:noFill/>
            </a:ln>
          </p:spPr>
        </p:sp>
        <p:sp>
          <p:nvSpPr>
            <p:cNvPr id="1200" name="Freeform 6"/>
            <p:cNvSpPr/>
            <p:nvPr/>
          </p:nvSpPr>
          <p:spPr>
            <a:xfrm>
              <a:off x="411480" y="2383920"/>
              <a:ext cx="185760" cy="227160"/>
            </a:xfrm>
            <a:custGeom>
              <a:avLst/>
              <a:gdLst/>
              <a:ahLst/>
              <a:cxnLst/>
              <a:rect l="0" t="0" r="r" b="b"/>
              <a:pathLst>
                <a:path w="516" h="631">
                  <a:moveTo>
                    <a:pt x="76" y="557"/>
                  </a:moveTo>
                  <a:cubicBezTo>
                    <a:pt x="67" y="591"/>
                    <a:pt x="67" y="599"/>
                    <a:pt x="22" y="599"/>
                  </a:cubicBezTo>
                  <a:cubicBezTo>
                    <a:pt x="11" y="599"/>
                    <a:pt x="0" y="599"/>
                    <a:pt x="0" y="616"/>
                  </a:cubicBezTo>
                  <a:cubicBezTo>
                    <a:pt x="0" y="624"/>
                    <a:pt x="6" y="630"/>
                    <a:pt x="14" y="630"/>
                  </a:cubicBezTo>
                  <a:cubicBezTo>
                    <a:pt x="39" y="630"/>
                    <a:pt x="67" y="624"/>
                    <a:pt x="95" y="624"/>
                  </a:cubicBezTo>
                  <a:cubicBezTo>
                    <a:pt x="129" y="624"/>
                    <a:pt x="162" y="630"/>
                    <a:pt x="193" y="630"/>
                  </a:cubicBezTo>
                  <a:cubicBezTo>
                    <a:pt x="199" y="630"/>
                    <a:pt x="213" y="630"/>
                    <a:pt x="213" y="607"/>
                  </a:cubicBezTo>
                  <a:cubicBezTo>
                    <a:pt x="213" y="599"/>
                    <a:pt x="202" y="599"/>
                    <a:pt x="188" y="599"/>
                  </a:cubicBezTo>
                  <a:cubicBezTo>
                    <a:pt x="137" y="599"/>
                    <a:pt x="137" y="591"/>
                    <a:pt x="137" y="582"/>
                  </a:cubicBezTo>
                  <a:cubicBezTo>
                    <a:pt x="137" y="571"/>
                    <a:pt x="179" y="409"/>
                    <a:pt x="188" y="384"/>
                  </a:cubicBezTo>
                  <a:cubicBezTo>
                    <a:pt x="199" y="414"/>
                    <a:pt x="227" y="448"/>
                    <a:pt x="277" y="448"/>
                  </a:cubicBezTo>
                  <a:cubicBezTo>
                    <a:pt x="392" y="448"/>
                    <a:pt x="515" y="302"/>
                    <a:pt x="515" y="157"/>
                  </a:cubicBezTo>
                  <a:cubicBezTo>
                    <a:pt x="515" y="64"/>
                    <a:pt x="459" y="0"/>
                    <a:pt x="384" y="0"/>
                  </a:cubicBezTo>
                  <a:cubicBezTo>
                    <a:pt x="336" y="0"/>
                    <a:pt x="288" y="36"/>
                    <a:pt x="255" y="73"/>
                  </a:cubicBezTo>
                  <a:cubicBezTo>
                    <a:pt x="246" y="20"/>
                    <a:pt x="202" y="0"/>
                    <a:pt x="165" y="0"/>
                  </a:cubicBezTo>
                  <a:cubicBezTo>
                    <a:pt x="120" y="0"/>
                    <a:pt x="101" y="39"/>
                    <a:pt x="92" y="56"/>
                  </a:cubicBezTo>
                  <a:cubicBezTo>
                    <a:pt x="76" y="90"/>
                    <a:pt x="62" y="148"/>
                    <a:pt x="62" y="151"/>
                  </a:cubicBezTo>
                  <a:cubicBezTo>
                    <a:pt x="62" y="162"/>
                    <a:pt x="73" y="162"/>
                    <a:pt x="76" y="162"/>
                  </a:cubicBezTo>
                  <a:cubicBezTo>
                    <a:pt x="84" y="162"/>
                    <a:pt x="84" y="162"/>
                    <a:pt x="92" y="140"/>
                  </a:cubicBezTo>
                  <a:cubicBezTo>
                    <a:pt x="109" y="70"/>
                    <a:pt x="129" y="22"/>
                    <a:pt x="162" y="22"/>
                  </a:cubicBezTo>
                  <a:cubicBezTo>
                    <a:pt x="179" y="22"/>
                    <a:pt x="193" y="31"/>
                    <a:pt x="193" y="67"/>
                  </a:cubicBezTo>
                  <a:cubicBezTo>
                    <a:pt x="193" y="90"/>
                    <a:pt x="190" y="101"/>
                    <a:pt x="188" y="118"/>
                  </a:cubicBezTo>
                  <a:lnTo>
                    <a:pt x="76" y="557"/>
                  </a:lnTo>
                  <a:moveTo>
                    <a:pt x="249" y="129"/>
                  </a:moveTo>
                  <a:cubicBezTo>
                    <a:pt x="258" y="101"/>
                    <a:pt x="283" y="73"/>
                    <a:pt x="302" y="59"/>
                  </a:cubicBezTo>
                  <a:cubicBezTo>
                    <a:pt x="336" y="28"/>
                    <a:pt x="364" y="22"/>
                    <a:pt x="381" y="22"/>
                  </a:cubicBezTo>
                  <a:cubicBezTo>
                    <a:pt x="423" y="22"/>
                    <a:pt x="445" y="56"/>
                    <a:pt x="445" y="115"/>
                  </a:cubicBezTo>
                  <a:cubicBezTo>
                    <a:pt x="445" y="174"/>
                    <a:pt x="412" y="286"/>
                    <a:pt x="395" y="325"/>
                  </a:cubicBezTo>
                  <a:cubicBezTo>
                    <a:pt x="361" y="395"/>
                    <a:pt x="314" y="426"/>
                    <a:pt x="277" y="426"/>
                  </a:cubicBezTo>
                  <a:cubicBezTo>
                    <a:pt x="213" y="426"/>
                    <a:pt x="199" y="344"/>
                    <a:pt x="199" y="339"/>
                  </a:cubicBezTo>
                  <a:cubicBezTo>
                    <a:pt x="199" y="336"/>
                    <a:pt x="199" y="333"/>
                    <a:pt x="202" y="322"/>
                  </a:cubicBezTo>
                  <a:lnTo>
                    <a:pt x="249" y="129"/>
                  </a:lnTo>
                </a:path>
              </a:pathLst>
            </a:custGeom>
            <a:solidFill>
              <a:srgbClr val="000000"/>
            </a:solidFill>
            <a:ln w="12600">
              <a:noFill/>
            </a:ln>
          </p:spPr>
        </p:sp>
        <p:sp>
          <p:nvSpPr>
            <p:cNvPr id="1201" name="Freeform 7"/>
            <p:cNvSpPr/>
            <p:nvPr/>
          </p:nvSpPr>
          <p:spPr>
            <a:xfrm>
              <a:off x="636120" y="227520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1202" name="Freeform 8"/>
            <p:cNvSpPr/>
            <p:nvPr/>
          </p:nvSpPr>
          <p:spPr>
            <a:xfrm>
              <a:off x="743040" y="238392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1203" name="Freeform 9"/>
            <p:cNvSpPr/>
            <p:nvPr/>
          </p:nvSpPr>
          <p:spPr>
            <a:xfrm>
              <a:off x="970920" y="2429280"/>
              <a:ext cx="77040" cy="168840"/>
            </a:xfrm>
            <a:custGeom>
              <a:avLst/>
              <a:gdLst/>
              <a:ahLst/>
              <a:cxnLst/>
              <a:rect l="0" t="0" r="r" b="b"/>
              <a:pathLst>
                <a:path w="214" h="469">
                  <a:moveTo>
                    <a:pt x="193" y="25"/>
                  </a:moveTo>
                  <a:cubicBezTo>
                    <a:pt x="193" y="14"/>
                    <a:pt x="185" y="0"/>
                    <a:pt x="165" y="0"/>
                  </a:cubicBezTo>
                  <a:cubicBezTo>
                    <a:pt x="146" y="0"/>
                    <a:pt x="126" y="17"/>
                    <a:pt x="126" y="39"/>
                  </a:cubicBezTo>
                  <a:cubicBezTo>
                    <a:pt x="126" y="50"/>
                    <a:pt x="134" y="64"/>
                    <a:pt x="154" y="64"/>
                  </a:cubicBezTo>
                  <a:cubicBezTo>
                    <a:pt x="174" y="64"/>
                    <a:pt x="193" y="45"/>
                    <a:pt x="193" y="25"/>
                  </a:cubicBezTo>
                  <a:moveTo>
                    <a:pt x="50" y="378"/>
                  </a:moveTo>
                  <a:cubicBezTo>
                    <a:pt x="48" y="386"/>
                    <a:pt x="45" y="395"/>
                    <a:pt x="45" y="409"/>
                  </a:cubicBezTo>
                  <a:cubicBezTo>
                    <a:pt x="45" y="440"/>
                    <a:pt x="73" y="468"/>
                    <a:pt x="112" y="468"/>
                  </a:cubicBezTo>
                  <a:cubicBezTo>
                    <a:pt x="182" y="468"/>
                    <a:pt x="213" y="370"/>
                    <a:pt x="213" y="361"/>
                  </a:cubicBezTo>
                  <a:cubicBezTo>
                    <a:pt x="213" y="350"/>
                    <a:pt x="202" y="350"/>
                    <a:pt x="202" y="350"/>
                  </a:cubicBezTo>
                  <a:cubicBezTo>
                    <a:pt x="190" y="350"/>
                    <a:pt x="190" y="356"/>
                    <a:pt x="188" y="364"/>
                  </a:cubicBezTo>
                  <a:cubicBezTo>
                    <a:pt x="171" y="417"/>
                    <a:pt x="140" y="448"/>
                    <a:pt x="112" y="448"/>
                  </a:cubicBezTo>
                  <a:cubicBezTo>
                    <a:pt x="98" y="448"/>
                    <a:pt x="95" y="437"/>
                    <a:pt x="95" y="423"/>
                  </a:cubicBezTo>
                  <a:cubicBezTo>
                    <a:pt x="95" y="406"/>
                    <a:pt x="101" y="395"/>
                    <a:pt x="106" y="378"/>
                  </a:cubicBezTo>
                  <a:cubicBezTo>
                    <a:pt x="115" y="358"/>
                    <a:pt x="120" y="342"/>
                    <a:pt x="129" y="322"/>
                  </a:cubicBezTo>
                  <a:cubicBezTo>
                    <a:pt x="134" y="305"/>
                    <a:pt x="160" y="244"/>
                    <a:pt x="162" y="235"/>
                  </a:cubicBezTo>
                  <a:cubicBezTo>
                    <a:pt x="165" y="227"/>
                    <a:pt x="168" y="218"/>
                    <a:pt x="168" y="213"/>
                  </a:cubicBezTo>
                  <a:cubicBezTo>
                    <a:pt x="168" y="179"/>
                    <a:pt x="140" y="154"/>
                    <a:pt x="101" y="154"/>
                  </a:cubicBezTo>
                  <a:cubicBezTo>
                    <a:pt x="31" y="154"/>
                    <a:pt x="0" y="249"/>
                    <a:pt x="0" y="260"/>
                  </a:cubicBezTo>
                  <a:cubicBezTo>
                    <a:pt x="0" y="269"/>
                    <a:pt x="8" y="269"/>
                    <a:pt x="11" y="269"/>
                  </a:cubicBezTo>
                  <a:cubicBezTo>
                    <a:pt x="22" y="269"/>
                    <a:pt x="22" y="266"/>
                    <a:pt x="25" y="258"/>
                  </a:cubicBezTo>
                  <a:cubicBezTo>
                    <a:pt x="42" y="199"/>
                    <a:pt x="73" y="174"/>
                    <a:pt x="98" y="174"/>
                  </a:cubicBezTo>
                  <a:cubicBezTo>
                    <a:pt x="109" y="174"/>
                    <a:pt x="118" y="179"/>
                    <a:pt x="118" y="199"/>
                  </a:cubicBezTo>
                  <a:cubicBezTo>
                    <a:pt x="118" y="213"/>
                    <a:pt x="112" y="224"/>
                    <a:pt x="95" y="266"/>
                  </a:cubicBezTo>
                  <a:lnTo>
                    <a:pt x="50" y="378"/>
                  </a:lnTo>
                </a:path>
              </a:pathLst>
            </a:custGeom>
            <a:solidFill>
              <a:srgbClr val="000000"/>
            </a:solidFill>
            <a:ln w="12600">
              <a:noFill/>
            </a:ln>
          </p:spPr>
        </p:sp>
        <p:sp>
          <p:nvSpPr>
            <p:cNvPr id="1204" name="Freeform 10"/>
            <p:cNvSpPr/>
            <p:nvPr/>
          </p:nvSpPr>
          <p:spPr>
            <a:xfrm>
              <a:off x="1119240" y="2275200"/>
              <a:ext cx="15480" cy="354960"/>
            </a:xfrm>
            <a:custGeom>
              <a:avLst/>
              <a:gdLst/>
              <a:ahLst/>
              <a:cxnLst/>
              <a:rect l="0" t="0" r="r" b="b"/>
              <a:pathLst>
                <a:path w="43" h="986">
                  <a:moveTo>
                    <a:pt x="42" y="36"/>
                  </a:moveTo>
                  <a:cubicBezTo>
                    <a:pt x="42" y="17"/>
                    <a:pt x="42" y="0"/>
                    <a:pt x="22" y="0"/>
                  </a:cubicBezTo>
                  <a:cubicBezTo>
                    <a:pt x="0" y="0"/>
                    <a:pt x="0" y="17"/>
                    <a:pt x="0" y="36"/>
                  </a:cubicBezTo>
                  <a:lnTo>
                    <a:pt x="0" y="952"/>
                  </a:lnTo>
                  <a:cubicBezTo>
                    <a:pt x="0" y="969"/>
                    <a:pt x="0" y="985"/>
                    <a:pt x="22" y="985"/>
                  </a:cubicBezTo>
                  <a:cubicBezTo>
                    <a:pt x="42" y="985"/>
                    <a:pt x="42" y="969"/>
                    <a:pt x="42" y="952"/>
                  </a:cubicBezTo>
                  <a:lnTo>
                    <a:pt x="42" y="36"/>
                  </a:lnTo>
                </a:path>
              </a:pathLst>
            </a:custGeom>
            <a:solidFill>
              <a:srgbClr val="000000"/>
            </a:solidFill>
            <a:ln w="12600">
              <a:noFill/>
            </a:ln>
          </p:spPr>
        </p:sp>
        <p:sp>
          <p:nvSpPr>
            <p:cNvPr id="1205" name="Freeform 11"/>
            <p:cNvSpPr/>
            <p:nvPr/>
          </p:nvSpPr>
          <p:spPr>
            <a:xfrm>
              <a:off x="1179720" y="2383920"/>
              <a:ext cx="210960" cy="161640"/>
            </a:xfrm>
            <a:custGeom>
              <a:avLst/>
              <a:gdLst/>
              <a:ahLst/>
              <a:cxnLst/>
              <a:rect l="0" t="0" r="r" b="b"/>
              <a:pathLst>
                <a:path w="586" h="449">
                  <a:moveTo>
                    <a:pt x="585" y="70"/>
                  </a:moveTo>
                  <a:cubicBezTo>
                    <a:pt x="585" y="25"/>
                    <a:pt x="568" y="0"/>
                    <a:pt x="546" y="0"/>
                  </a:cubicBezTo>
                  <a:cubicBezTo>
                    <a:pt x="521" y="0"/>
                    <a:pt x="496" y="22"/>
                    <a:pt x="496" y="48"/>
                  </a:cubicBezTo>
                  <a:cubicBezTo>
                    <a:pt x="496" y="56"/>
                    <a:pt x="498" y="67"/>
                    <a:pt x="510" y="76"/>
                  </a:cubicBezTo>
                  <a:cubicBezTo>
                    <a:pt x="526" y="92"/>
                    <a:pt x="543" y="118"/>
                    <a:pt x="543" y="160"/>
                  </a:cubicBezTo>
                  <a:cubicBezTo>
                    <a:pt x="543" y="199"/>
                    <a:pt x="526" y="255"/>
                    <a:pt x="496" y="302"/>
                  </a:cubicBezTo>
                  <a:cubicBezTo>
                    <a:pt x="465" y="344"/>
                    <a:pt x="428" y="378"/>
                    <a:pt x="381" y="378"/>
                  </a:cubicBezTo>
                  <a:cubicBezTo>
                    <a:pt x="325" y="378"/>
                    <a:pt x="294" y="342"/>
                    <a:pt x="286" y="288"/>
                  </a:cubicBezTo>
                  <a:cubicBezTo>
                    <a:pt x="297" y="263"/>
                    <a:pt x="319" y="199"/>
                    <a:pt x="319" y="171"/>
                  </a:cubicBezTo>
                  <a:cubicBezTo>
                    <a:pt x="319" y="160"/>
                    <a:pt x="314" y="148"/>
                    <a:pt x="302" y="148"/>
                  </a:cubicBezTo>
                  <a:cubicBezTo>
                    <a:pt x="294" y="148"/>
                    <a:pt x="283" y="151"/>
                    <a:pt x="274" y="165"/>
                  </a:cubicBezTo>
                  <a:cubicBezTo>
                    <a:pt x="263" y="185"/>
                    <a:pt x="252" y="249"/>
                    <a:pt x="252" y="286"/>
                  </a:cubicBezTo>
                  <a:cubicBezTo>
                    <a:pt x="218" y="333"/>
                    <a:pt x="179" y="378"/>
                    <a:pt x="118" y="378"/>
                  </a:cubicBezTo>
                  <a:cubicBezTo>
                    <a:pt x="53" y="378"/>
                    <a:pt x="31" y="319"/>
                    <a:pt x="31" y="263"/>
                  </a:cubicBezTo>
                  <a:cubicBezTo>
                    <a:pt x="31" y="140"/>
                    <a:pt x="132" y="36"/>
                    <a:pt x="132" y="22"/>
                  </a:cubicBezTo>
                  <a:cubicBezTo>
                    <a:pt x="132" y="11"/>
                    <a:pt x="123" y="3"/>
                    <a:pt x="115" y="3"/>
                  </a:cubicBezTo>
                  <a:cubicBezTo>
                    <a:pt x="101" y="3"/>
                    <a:pt x="95" y="17"/>
                    <a:pt x="87" y="25"/>
                  </a:cubicBezTo>
                  <a:cubicBezTo>
                    <a:pt x="36" y="98"/>
                    <a:pt x="0" y="216"/>
                    <a:pt x="0" y="308"/>
                  </a:cubicBezTo>
                  <a:cubicBezTo>
                    <a:pt x="0" y="375"/>
                    <a:pt x="22" y="448"/>
                    <a:pt x="104" y="448"/>
                  </a:cubicBezTo>
                  <a:cubicBezTo>
                    <a:pt x="174" y="448"/>
                    <a:pt x="221" y="400"/>
                    <a:pt x="255" y="344"/>
                  </a:cubicBezTo>
                  <a:cubicBezTo>
                    <a:pt x="266" y="403"/>
                    <a:pt x="302" y="448"/>
                    <a:pt x="364" y="448"/>
                  </a:cubicBezTo>
                  <a:cubicBezTo>
                    <a:pt x="442" y="448"/>
                    <a:pt x="490" y="389"/>
                    <a:pt x="526" y="314"/>
                  </a:cubicBezTo>
                  <a:cubicBezTo>
                    <a:pt x="549" y="266"/>
                    <a:pt x="585" y="132"/>
                    <a:pt x="585" y="70"/>
                  </a:cubicBezTo>
                </a:path>
              </a:pathLst>
            </a:custGeom>
            <a:solidFill>
              <a:srgbClr val="000000"/>
            </a:solidFill>
            <a:ln w="12600">
              <a:noFill/>
            </a:ln>
          </p:spPr>
        </p:sp>
        <p:sp>
          <p:nvSpPr>
            <p:cNvPr id="1206" name="Freeform 12"/>
            <p:cNvSpPr/>
            <p:nvPr/>
          </p:nvSpPr>
          <p:spPr>
            <a:xfrm>
              <a:off x="1411560" y="2484720"/>
              <a:ext cx="117360" cy="113400"/>
            </a:xfrm>
            <a:custGeom>
              <a:avLst/>
              <a:gdLst/>
              <a:ahLst/>
              <a:cxnLst/>
              <a:rect l="0" t="0" r="r" b="b"/>
              <a:pathLst>
                <a:path w="326" h="315">
                  <a:moveTo>
                    <a:pt x="325" y="120"/>
                  </a:moveTo>
                  <a:cubicBezTo>
                    <a:pt x="325" y="45"/>
                    <a:pt x="269" y="0"/>
                    <a:pt x="199" y="0"/>
                  </a:cubicBezTo>
                  <a:cubicBezTo>
                    <a:pt x="98" y="0"/>
                    <a:pt x="0" y="98"/>
                    <a:pt x="0" y="193"/>
                  </a:cubicBezTo>
                  <a:cubicBezTo>
                    <a:pt x="0" y="260"/>
                    <a:pt x="50" y="314"/>
                    <a:pt x="126" y="314"/>
                  </a:cubicBezTo>
                  <a:cubicBezTo>
                    <a:pt x="227" y="314"/>
                    <a:pt x="325" y="221"/>
                    <a:pt x="325" y="120"/>
                  </a:cubicBezTo>
                  <a:moveTo>
                    <a:pt x="126" y="294"/>
                  </a:moveTo>
                  <a:cubicBezTo>
                    <a:pt x="92" y="294"/>
                    <a:pt x="59" y="272"/>
                    <a:pt x="59" y="216"/>
                  </a:cubicBezTo>
                  <a:cubicBezTo>
                    <a:pt x="59" y="188"/>
                    <a:pt x="70" y="120"/>
                    <a:pt x="98" y="81"/>
                  </a:cubicBezTo>
                  <a:cubicBezTo>
                    <a:pt x="129" y="36"/>
                    <a:pt x="168" y="20"/>
                    <a:pt x="199" y="20"/>
                  </a:cubicBezTo>
                  <a:cubicBezTo>
                    <a:pt x="238" y="20"/>
                    <a:pt x="269" y="45"/>
                    <a:pt x="269" y="98"/>
                  </a:cubicBezTo>
                  <a:cubicBezTo>
                    <a:pt x="269" y="112"/>
                    <a:pt x="260" y="182"/>
                    <a:pt x="230" y="230"/>
                  </a:cubicBezTo>
                  <a:cubicBezTo>
                    <a:pt x="204" y="272"/>
                    <a:pt x="162" y="294"/>
                    <a:pt x="126" y="294"/>
                  </a:cubicBezTo>
                </a:path>
              </a:pathLst>
            </a:custGeom>
            <a:solidFill>
              <a:srgbClr val="000000"/>
            </a:solidFill>
            <a:ln w="12600">
              <a:noFill/>
            </a:ln>
          </p:spPr>
        </p:sp>
        <p:sp>
          <p:nvSpPr>
            <p:cNvPr id="1207" name="Freeform 13"/>
            <p:cNvSpPr/>
            <p:nvPr/>
          </p:nvSpPr>
          <p:spPr>
            <a:xfrm>
              <a:off x="1573920" y="227520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sp>
          <p:nvSpPr>
            <p:cNvPr id="1208" name="Freeform 14"/>
            <p:cNvSpPr/>
            <p:nvPr/>
          </p:nvSpPr>
          <p:spPr>
            <a:xfrm>
              <a:off x="1809720" y="2410200"/>
              <a:ext cx="237240" cy="83880"/>
            </a:xfrm>
            <a:custGeom>
              <a:avLst/>
              <a:gdLst/>
              <a:ahLst/>
              <a:cxnLst/>
              <a:rect l="0" t="0" r="r" b="b"/>
              <a:pathLst>
                <a:path w="659" h="233">
                  <a:moveTo>
                    <a:pt x="624" y="39"/>
                  </a:moveTo>
                  <a:cubicBezTo>
                    <a:pt x="638" y="39"/>
                    <a:pt x="658" y="39"/>
                    <a:pt x="658" y="20"/>
                  </a:cubicBezTo>
                  <a:cubicBezTo>
                    <a:pt x="658" y="0"/>
                    <a:pt x="638" y="0"/>
                    <a:pt x="624" y="0"/>
                  </a:cubicBezTo>
                  <a:lnTo>
                    <a:pt x="34" y="0"/>
                  </a:lnTo>
                  <a:cubicBezTo>
                    <a:pt x="20" y="0"/>
                    <a:pt x="0" y="0"/>
                    <a:pt x="0" y="20"/>
                  </a:cubicBezTo>
                  <a:cubicBezTo>
                    <a:pt x="0" y="39"/>
                    <a:pt x="20" y="39"/>
                    <a:pt x="34" y="39"/>
                  </a:cubicBezTo>
                  <a:lnTo>
                    <a:pt x="624" y="39"/>
                  </a:lnTo>
                  <a:moveTo>
                    <a:pt x="624" y="232"/>
                  </a:moveTo>
                  <a:cubicBezTo>
                    <a:pt x="638" y="232"/>
                    <a:pt x="658" y="232"/>
                    <a:pt x="658" y="213"/>
                  </a:cubicBezTo>
                  <a:cubicBezTo>
                    <a:pt x="658" y="193"/>
                    <a:pt x="638" y="193"/>
                    <a:pt x="624" y="193"/>
                  </a:cubicBezTo>
                  <a:lnTo>
                    <a:pt x="34" y="193"/>
                  </a:lnTo>
                  <a:cubicBezTo>
                    <a:pt x="20" y="193"/>
                    <a:pt x="0" y="193"/>
                    <a:pt x="0" y="213"/>
                  </a:cubicBezTo>
                  <a:cubicBezTo>
                    <a:pt x="0" y="232"/>
                    <a:pt x="20" y="232"/>
                    <a:pt x="34" y="232"/>
                  </a:cubicBezTo>
                  <a:lnTo>
                    <a:pt x="624" y="232"/>
                  </a:lnTo>
                </a:path>
              </a:pathLst>
            </a:custGeom>
            <a:solidFill>
              <a:srgbClr val="000000"/>
            </a:solidFill>
            <a:ln w="12600">
              <a:noFill/>
            </a:ln>
          </p:spPr>
        </p:sp>
        <p:sp>
          <p:nvSpPr>
            <p:cNvPr id="1209" name="Freeform 15"/>
            <p:cNvSpPr/>
            <p:nvPr/>
          </p:nvSpPr>
          <p:spPr>
            <a:xfrm>
              <a:off x="2183760" y="2058480"/>
              <a:ext cx="315720" cy="788400"/>
            </a:xfrm>
            <a:custGeom>
              <a:avLst/>
              <a:gdLst/>
              <a:ahLst/>
              <a:cxnLst/>
              <a:rect l="0" t="0" r="r" b="b"/>
              <a:pathLst>
                <a:path w="877" h="2190">
                  <a:moveTo>
                    <a:pt x="48" y="2144"/>
                  </a:moveTo>
                  <a:cubicBezTo>
                    <a:pt x="78" y="2142"/>
                    <a:pt x="95" y="2122"/>
                    <a:pt x="95" y="2097"/>
                  </a:cubicBezTo>
                  <a:cubicBezTo>
                    <a:pt x="95" y="2063"/>
                    <a:pt x="70" y="2049"/>
                    <a:pt x="48" y="2049"/>
                  </a:cubicBezTo>
                  <a:cubicBezTo>
                    <a:pt x="25" y="2049"/>
                    <a:pt x="0" y="2063"/>
                    <a:pt x="0" y="2097"/>
                  </a:cubicBezTo>
                  <a:cubicBezTo>
                    <a:pt x="0" y="2147"/>
                    <a:pt x="50" y="2189"/>
                    <a:pt x="109" y="2189"/>
                  </a:cubicBezTo>
                  <a:cubicBezTo>
                    <a:pt x="260" y="2189"/>
                    <a:pt x="316" y="1960"/>
                    <a:pt x="386" y="1674"/>
                  </a:cubicBezTo>
                  <a:cubicBezTo>
                    <a:pt x="462" y="1361"/>
                    <a:pt x="526" y="1047"/>
                    <a:pt x="580" y="731"/>
                  </a:cubicBezTo>
                  <a:cubicBezTo>
                    <a:pt x="616" y="521"/>
                    <a:pt x="652" y="325"/>
                    <a:pt x="686" y="196"/>
                  </a:cubicBezTo>
                  <a:cubicBezTo>
                    <a:pt x="697" y="148"/>
                    <a:pt x="731" y="22"/>
                    <a:pt x="770" y="22"/>
                  </a:cubicBezTo>
                  <a:cubicBezTo>
                    <a:pt x="801" y="22"/>
                    <a:pt x="826" y="39"/>
                    <a:pt x="829" y="45"/>
                  </a:cubicBezTo>
                  <a:cubicBezTo>
                    <a:pt x="798" y="48"/>
                    <a:pt x="781" y="67"/>
                    <a:pt x="781" y="92"/>
                  </a:cubicBezTo>
                  <a:cubicBezTo>
                    <a:pt x="781" y="126"/>
                    <a:pt x="804" y="140"/>
                    <a:pt x="826" y="140"/>
                  </a:cubicBezTo>
                  <a:cubicBezTo>
                    <a:pt x="851" y="140"/>
                    <a:pt x="876" y="126"/>
                    <a:pt x="876" y="92"/>
                  </a:cubicBezTo>
                  <a:cubicBezTo>
                    <a:pt x="876" y="39"/>
                    <a:pt x="823" y="0"/>
                    <a:pt x="767" y="0"/>
                  </a:cubicBezTo>
                  <a:cubicBezTo>
                    <a:pt x="694" y="0"/>
                    <a:pt x="638" y="106"/>
                    <a:pt x="582" y="308"/>
                  </a:cubicBezTo>
                  <a:cubicBezTo>
                    <a:pt x="580" y="319"/>
                    <a:pt x="445" y="815"/>
                    <a:pt x="339" y="1459"/>
                  </a:cubicBezTo>
                  <a:cubicBezTo>
                    <a:pt x="311" y="1610"/>
                    <a:pt x="283" y="1772"/>
                    <a:pt x="252" y="1909"/>
                  </a:cubicBezTo>
                  <a:cubicBezTo>
                    <a:pt x="232" y="1982"/>
                    <a:pt x="188" y="2167"/>
                    <a:pt x="106" y="2167"/>
                  </a:cubicBezTo>
                  <a:cubicBezTo>
                    <a:pt x="73" y="2167"/>
                    <a:pt x="48" y="2144"/>
                    <a:pt x="48" y="2144"/>
                  </a:cubicBezTo>
                </a:path>
              </a:pathLst>
            </a:custGeom>
            <a:solidFill>
              <a:srgbClr val="000000"/>
            </a:solidFill>
            <a:ln w="12600">
              <a:noFill/>
            </a:ln>
          </p:spPr>
        </p:sp>
        <p:sp>
          <p:nvSpPr>
            <p:cNvPr id="1210" name="Freeform 16"/>
            <p:cNvSpPr/>
            <p:nvPr/>
          </p:nvSpPr>
          <p:spPr>
            <a:xfrm>
              <a:off x="2370240" y="2694240"/>
              <a:ext cx="196920" cy="183960"/>
            </a:xfrm>
            <a:custGeom>
              <a:avLst/>
              <a:gdLst/>
              <a:ahLst/>
              <a:cxnLst/>
              <a:rect l="0" t="0" r="r" b="b"/>
              <a:pathLst>
                <a:path w="547" h="511">
                  <a:moveTo>
                    <a:pt x="246" y="0"/>
                  </a:moveTo>
                  <a:cubicBezTo>
                    <a:pt x="210" y="0"/>
                    <a:pt x="148" y="6"/>
                    <a:pt x="87" y="36"/>
                  </a:cubicBezTo>
                  <a:cubicBezTo>
                    <a:pt x="14" y="73"/>
                    <a:pt x="0" y="126"/>
                    <a:pt x="0" y="132"/>
                  </a:cubicBezTo>
                  <a:cubicBezTo>
                    <a:pt x="0" y="137"/>
                    <a:pt x="6" y="137"/>
                    <a:pt x="8" y="137"/>
                  </a:cubicBezTo>
                  <a:cubicBezTo>
                    <a:pt x="20" y="137"/>
                    <a:pt x="56" y="126"/>
                    <a:pt x="64" y="101"/>
                  </a:cubicBezTo>
                  <a:cubicBezTo>
                    <a:pt x="73" y="73"/>
                    <a:pt x="81" y="48"/>
                    <a:pt x="193" y="42"/>
                  </a:cubicBezTo>
                  <a:cubicBezTo>
                    <a:pt x="185" y="196"/>
                    <a:pt x="143" y="347"/>
                    <a:pt x="81" y="490"/>
                  </a:cubicBezTo>
                  <a:cubicBezTo>
                    <a:pt x="78" y="498"/>
                    <a:pt x="78" y="501"/>
                    <a:pt x="78" y="501"/>
                  </a:cubicBezTo>
                  <a:cubicBezTo>
                    <a:pt x="78" y="507"/>
                    <a:pt x="81" y="510"/>
                    <a:pt x="87" y="510"/>
                  </a:cubicBezTo>
                  <a:cubicBezTo>
                    <a:pt x="98" y="510"/>
                    <a:pt x="129" y="496"/>
                    <a:pt x="140" y="476"/>
                  </a:cubicBezTo>
                  <a:cubicBezTo>
                    <a:pt x="140" y="476"/>
                    <a:pt x="160" y="434"/>
                    <a:pt x="179" y="375"/>
                  </a:cubicBezTo>
                  <a:cubicBezTo>
                    <a:pt x="238" y="218"/>
                    <a:pt x="249" y="92"/>
                    <a:pt x="255" y="42"/>
                  </a:cubicBezTo>
                  <a:lnTo>
                    <a:pt x="300" y="42"/>
                  </a:lnTo>
                  <a:cubicBezTo>
                    <a:pt x="347" y="42"/>
                    <a:pt x="482" y="53"/>
                    <a:pt x="482" y="140"/>
                  </a:cubicBezTo>
                  <a:cubicBezTo>
                    <a:pt x="482" y="204"/>
                    <a:pt x="423" y="286"/>
                    <a:pt x="283" y="288"/>
                  </a:cubicBezTo>
                  <a:cubicBezTo>
                    <a:pt x="269" y="288"/>
                    <a:pt x="258" y="288"/>
                    <a:pt x="235" y="302"/>
                  </a:cubicBezTo>
                  <a:cubicBezTo>
                    <a:pt x="221" y="314"/>
                    <a:pt x="218" y="322"/>
                    <a:pt x="218" y="325"/>
                  </a:cubicBezTo>
                  <a:cubicBezTo>
                    <a:pt x="218" y="330"/>
                    <a:pt x="224" y="330"/>
                    <a:pt x="232" y="330"/>
                  </a:cubicBezTo>
                  <a:cubicBezTo>
                    <a:pt x="300" y="330"/>
                    <a:pt x="386" y="305"/>
                    <a:pt x="448" y="260"/>
                  </a:cubicBezTo>
                  <a:cubicBezTo>
                    <a:pt x="532" y="202"/>
                    <a:pt x="546" y="140"/>
                    <a:pt x="546" y="109"/>
                  </a:cubicBezTo>
                  <a:cubicBezTo>
                    <a:pt x="546" y="22"/>
                    <a:pt x="426" y="0"/>
                    <a:pt x="353" y="0"/>
                  </a:cubicBezTo>
                  <a:lnTo>
                    <a:pt x="246" y="0"/>
                  </a:lnTo>
                </a:path>
              </a:pathLst>
            </a:custGeom>
            <a:solidFill>
              <a:srgbClr val="000000"/>
            </a:solidFill>
            <a:ln w="12600">
              <a:noFill/>
            </a:ln>
          </p:spPr>
        </p:sp>
        <p:sp>
          <p:nvSpPr>
            <p:cNvPr id="1211" name="Freeform 17"/>
            <p:cNvSpPr/>
            <p:nvPr/>
          </p:nvSpPr>
          <p:spPr>
            <a:xfrm>
              <a:off x="2601000" y="2665080"/>
              <a:ext cx="86040" cy="130320"/>
            </a:xfrm>
            <a:custGeom>
              <a:avLst/>
              <a:gdLst/>
              <a:ahLst/>
              <a:cxnLst/>
              <a:rect l="0" t="0" r="r" b="b"/>
              <a:pathLst>
                <a:path w="239" h="362">
                  <a:moveTo>
                    <a:pt x="126" y="140"/>
                  </a:moveTo>
                  <a:cubicBezTo>
                    <a:pt x="59" y="154"/>
                    <a:pt x="0" y="210"/>
                    <a:pt x="0" y="272"/>
                  </a:cubicBezTo>
                  <a:cubicBezTo>
                    <a:pt x="0" y="328"/>
                    <a:pt x="50" y="361"/>
                    <a:pt x="104" y="361"/>
                  </a:cubicBezTo>
                  <a:cubicBezTo>
                    <a:pt x="162" y="361"/>
                    <a:pt x="218" y="302"/>
                    <a:pt x="218" y="224"/>
                  </a:cubicBezTo>
                  <a:cubicBezTo>
                    <a:pt x="218" y="171"/>
                    <a:pt x="190" y="143"/>
                    <a:pt x="160" y="115"/>
                  </a:cubicBezTo>
                  <a:cubicBezTo>
                    <a:pt x="146" y="101"/>
                    <a:pt x="106" y="62"/>
                    <a:pt x="106" y="42"/>
                  </a:cubicBezTo>
                  <a:cubicBezTo>
                    <a:pt x="106" y="36"/>
                    <a:pt x="112" y="22"/>
                    <a:pt x="132" y="22"/>
                  </a:cubicBezTo>
                  <a:cubicBezTo>
                    <a:pt x="148" y="22"/>
                    <a:pt x="165" y="28"/>
                    <a:pt x="179" y="36"/>
                  </a:cubicBezTo>
                  <a:cubicBezTo>
                    <a:pt x="182" y="39"/>
                    <a:pt x="207" y="50"/>
                    <a:pt x="216" y="50"/>
                  </a:cubicBezTo>
                  <a:cubicBezTo>
                    <a:pt x="227" y="50"/>
                    <a:pt x="238" y="42"/>
                    <a:pt x="238" y="28"/>
                  </a:cubicBezTo>
                  <a:cubicBezTo>
                    <a:pt x="238" y="14"/>
                    <a:pt x="232" y="11"/>
                    <a:pt x="202" y="6"/>
                  </a:cubicBezTo>
                  <a:cubicBezTo>
                    <a:pt x="179" y="3"/>
                    <a:pt x="160" y="0"/>
                    <a:pt x="146" y="0"/>
                  </a:cubicBezTo>
                  <a:cubicBezTo>
                    <a:pt x="98" y="0"/>
                    <a:pt x="87" y="31"/>
                    <a:pt x="87" y="50"/>
                  </a:cubicBezTo>
                  <a:cubicBezTo>
                    <a:pt x="87" y="81"/>
                    <a:pt x="109" y="118"/>
                    <a:pt x="126" y="140"/>
                  </a:cubicBezTo>
                  <a:moveTo>
                    <a:pt x="137" y="154"/>
                  </a:moveTo>
                  <a:cubicBezTo>
                    <a:pt x="162" y="190"/>
                    <a:pt x="176" y="216"/>
                    <a:pt x="176" y="244"/>
                  </a:cubicBezTo>
                  <a:cubicBezTo>
                    <a:pt x="176" y="291"/>
                    <a:pt x="146" y="344"/>
                    <a:pt x="104" y="344"/>
                  </a:cubicBezTo>
                  <a:cubicBezTo>
                    <a:pt x="87" y="344"/>
                    <a:pt x="42" y="339"/>
                    <a:pt x="42" y="283"/>
                  </a:cubicBezTo>
                  <a:cubicBezTo>
                    <a:pt x="42" y="244"/>
                    <a:pt x="64" y="168"/>
                    <a:pt x="137" y="154"/>
                  </a:cubicBezTo>
                </a:path>
              </a:pathLst>
            </a:custGeom>
            <a:solidFill>
              <a:srgbClr val="000000"/>
            </a:solidFill>
            <a:ln w="12600">
              <a:noFill/>
            </a:ln>
          </p:spPr>
        </p:sp>
        <p:sp>
          <p:nvSpPr>
            <p:cNvPr id="1212" name="Freeform 18"/>
            <p:cNvSpPr/>
            <p:nvPr/>
          </p:nvSpPr>
          <p:spPr>
            <a:xfrm>
              <a:off x="2812680" y="2298240"/>
              <a:ext cx="254520" cy="243360"/>
            </a:xfrm>
            <a:custGeom>
              <a:avLst/>
              <a:gdLst/>
              <a:ahLst/>
              <a:cxnLst/>
              <a:rect l="0" t="0" r="r" b="b"/>
              <a:pathLst>
                <a:path w="707" h="676">
                  <a:moveTo>
                    <a:pt x="260" y="364"/>
                  </a:moveTo>
                  <a:lnTo>
                    <a:pt x="428" y="364"/>
                  </a:lnTo>
                  <a:cubicBezTo>
                    <a:pt x="568" y="364"/>
                    <a:pt x="706" y="260"/>
                    <a:pt x="706" y="148"/>
                  </a:cubicBezTo>
                  <a:cubicBezTo>
                    <a:pt x="706" y="73"/>
                    <a:pt x="641" y="0"/>
                    <a:pt x="510" y="0"/>
                  </a:cubicBezTo>
                  <a:lnTo>
                    <a:pt x="190" y="0"/>
                  </a:lnTo>
                  <a:cubicBezTo>
                    <a:pt x="171" y="0"/>
                    <a:pt x="162" y="0"/>
                    <a:pt x="162" y="20"/>
                  </a:cubicBezTo>
                  <a:cubicBezTo>
                    <a:pt x="162" y="31"/>
                    <a:pt x="171" y="31"/>
                    <a:pt x="190" y="31"/>
                  </a:cubicBezTo>
                  <a:cubicBezTo>
                    <a:pt x="202" y="31"/>
                    <a:pt x="221" y="31"/>
                    <a:pt x="232" y="34"/>
                  </a:cubicBezTo>
                  <a:cubicBezTo>
                    <a:pt x="249" y="34"/>
                    <a:pt x="255" y="36"/>
                    <a:pt x="255" y="48"/>
                  </a:cubicBezTo>
                  <a:cubicBezTo>
                    <a:pt x="255" y="53"/>
                    <a:pt x="252" y="56"/>
                    <a:pt x="249" y="67"/>
                  </a:cubicBezTo>
                  <a:lnTo>
                    <a:pt x="118" y="599"/>
                  </a:lnTo>
                  <a:cubicBezTo>
                    <a:pt x="106" y="635"/>
                    <a:pt x="106" y="644"/>
                    <a:pt x="28" y="644"/>
                  </a:cubicBezTo>
                  <a:cubicBezTo>
                    <a:pt x="11" y="644"/>
                    <a:pt x="0" y="644"/>
                    <a:pt x="0" y="663"/>
                  </a:cubicBezTo>
                  <a:cubicBezTo>
                    <a:pt x="0" y="675"/>
                    <a:pt x="11" y="675"/>
                    <a:pt x="14" y="675"/>
                  </a:cubicBezTo>
                  <a:cubicBezTo>
                    <a:pt x="42" y="675"/>
                    <a:pt x="112" y="672"/>
                    <a:pt x="140" y="672"/>
                  </a:cubicBezTo>
                  <a:cubicBezTo>
                    <a:pt x="162" y="672"/>
                    <a:pt x="182" y="672"/>
                    <a:pt x="204" y="672"/>
                  </a:cubicBezTo>
                  <a:cubicBezTo>
                    <a:pt x="224" y="672"/>
                    <a:pt x="246" y="675"/>
                    <a:pt x="269" y="675"/>
                  </a:cubicBezTo>
                  <a:cubicBezTo>
                    <a:pt x="274" y="675"/>
                    <a:pt x="288" y="675"/>
                    <a:pt x="288" y="655"/>
                  </a:cubicBezTo>
                  <a:cubicBezTo>
                    <a:pt x="288" y="644"/>
                    <a:pt x="280" y="644"/>
                    <a:pt x="260" y="644"/>
                  </a:cubicBezTo>
                  <a:cubicBezTo>
                    <a:pt x="224" y="644"/>
                    <a:pt x="196" y="644"/>
                    <a:pt x="196" y="627"/>
                  </a:cubicBezTo>
                  <a:cubicBezTo>
                    <a:pt x="196" y="621"/>
                    <a:pt x="199" y="616"/>
                    <a:pt x="199" y="610"/>
                  </a:cubicBezTo>
                  <a:lnTo>
                    <a:pt x="260" y="364"/>
                  </a:lnTo>
                  <a:moveTo>
                    <a:pt x="330" y="67"/>
                  </a:moveTo>
                  <a:cubicBezTo>
                    <a:pt x="339" y="34"/>
                    <a:pt x="342" y="31"/>
                    <a:pt x="384" y="31"/>
                  </a:cubicBezTo>
                  <a:lnTo>
                    <a:pt x="479" y="31"/>
                  </a:lnTo>
                  <a:cubicBezTo>
                    <a:pt x="560" y="31"/>
                    <a:pt x="613" y="56"/>
                    <a:pt x="613" y="126"/>
                  </a:cubicBezTo>
                  <a:cubicBezTo>
                    <a:pt x="613" y="165"/>
                    <a:pt x="594" y="249"/>
                    <a:pt x="554" y="286"/>
                  </a:cubicBezTo>
                  <a:cubicBezTo>
                    <a:pt x="507" y="330"/>
                    <a:pt x="445" y="336"/>
                    <a:pt x="403" y="336"/>
                  </a:cubicBezTo>
                  <a:lnTo>
                    <a:pt x="263" y="336"/>
                  </a:lnTo>
                  <a:lnTo>
                    <a:pt x="330" y="67"/>
                  </a:lnTo>
                </a:path>
              </a:pathLst>
            </a:custGeom>
            <a:solidFill>
              <a:srgbClr val="000000"/>
            </a:solidFill>
            <a:ln w="12600">
              <a:noFill/>
            </a:ln>
          </p:spPr>
        </p:sp>
        <p:sp>
          <p:nvSpPr>
            <p:cNvPr id="1213" name="Freeform 19"/>
            <p:cNvSpPr/>
            <p:nvPr/>
          </p:nvSpPr>
          <p:spPr>
            <a:xfrm>
              <a:off x="3110040" y="227520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1214" name="Freeform 20"/>
            <p:cNvSpPr/>
            <p:nvPr/>
          </p:nvSpPr>
          <p:spPr>
            <a:xfrm>
              <a:off x="3256200" y="2326680"/>
              <a:ext cx="129240" cy="12600"/>
            </a:xfrm>
            <a:custGeom>
              <a:avLst/>
              <a:gdLst/>
              <a:ahLst/>
              <a:cxnLst/>
              <a:rect l="0" t="0" r="r" b="b"/>
              <a:pathLst>
                <a:path w="359" h="35">
                  <a:moveTo>
                    <a:pt x="358" y="34"/>
                  </a:moveTo>
                  <a:lnTo>
                    <a:pt x="358" y="0"/>
                  </a:lnTo>
                  <a:lnTo>
                    <a:pt x="0" y="0"/>
                  </a:lnTo>
                  <a:lnTo>
                    <a:pt x="0" y="34"/>
                  </a:lnTo>
                  <a:lnTo>
                    <a:pt x="358" y="34"/>
                  </a:lnTo>
                </a:path>
              </a:pathLst>
            </a:custGeom>
            <a:solidFill>
              <a:srgbClr val="000000"/>
            </a:solidFill>
            <a:ln w="12600">
              <a:noFill/>
            </a:ln>
          </p:spPr>
        </p:sp>
        <p:sp>
          <p:nvSpPr>
            <p:cNvPr id="1215" name="Freeform 21"/>
            <p:cNvSpPr/>
            <p:nvPr/>
          </p:nvSpPr>
          <p:spPr>
            <a:xfrm>
              <a:off x="3219840" y="2382840"/>
              <a:ext cx="200880" cy="158760"/>
            </a:xfrm>
            <a:custGeom>
              <a:avLst/>
              <a:gdLst/>
              <a:ahLst/>
              <a:cxnLst/>
              <a:rect l="0" t="0" r="r" b="b"/>
              <a:pathLst>
                <a:path w="558" h="441">
                  <a:moveTo>
                    <a:pt x="319" y="196"/>
                  </a:moveTo>
                  <a:lnTo>
                    <a:pt x="437" y="67"/>
                  </a:lnTo>
                  <a:cubicBezTo>
                    <a:pt x="448" y="53"/>
                    <a:pt x="454" y="48"/>
                    <a:pt x="538" y="48"/>
                  </a:cubicBezTo>
                  <a:lnTo>
                    <a:pt x="538" y="0"/>
                  </a:lnTo>
                  <a:cubicBezTo>
                    <a:pt x="501" y="3"/>
                    <a:pt x="451" y="3"/>
                    <a:pt x="445" y="3"/>
                  </a:cubicBezTo>
                  <a:cubicBezTo>
                    <a:pt x="420" y="3"/>
                    <a:pt x="372" y="0"/>
                    <a:pt x="344" y="0"/>
                  </a:cubicBezTo>
                  <a:lnTo>
                    <a:pt x="344" y="48"/>
                  </a:lnTo>
                  <a:cubicBezTo>
                    <a:pt x="358" y="48"/>
                    <a:pt x="370" y="48"/>
                    <a:pt x="381" y="56"/>
                  </a:cubicBezTo>
                  <a:cubicBezTo>
                    <a:pt x="378" y="62"/>
                    <a:pt x="378" y="64"/>
                    <a:pt x="375" y="67"/>
                  </a:cubicBezTo>
                  <a:lnTo>
                    <a:pt x="291" y="160"/>
                  </a:lnTo>
                  <a:lnTo>
                    <a:pt x="193" y="48"/>
                  </a:lnTo>
                  <a:lnTo>
                    <a:pt x="232" y="48"/>
                  </a:lnTo>
                  <a:lnTo>
                    <a:pt x="232" y="0"/>
                  </a:lnTo>
                  <a:cubicBezTo>
                    <a:pt x="207" y="0"/>
                    <a:pt x="146" y="3"/>
                    <a:pt x="115" y="3"/>
                  </a:cubicBezTo>
                  <a:cubicBezTo>
                    <a:pt x="81" y="3"/>
                    <a:pt x="36" y="0"/>
                    <a:pt x="6" y="0"/>
                  </a:cubicBezTo>
                  <a:lnTo>
                    <a:pt x="6" y="48"/>
                  </a:lnTo>
                  <a:lnTo>
                    <a:pt x="76" y="48"/>
                  </a:lnTo>
                  <a:lnTo>
                    <a:pt x="230" y="230"/>
                  </a:lnTo>
                  <a:lnTo>
                    <a:pt x="101" y="375"/>
                  </a:lnTo>
                  <a:cubicBezTo>
                    <a:pt x="84" y="392"/>
                    <a:pt x="48" y="392"/>
                    <a:pt x="0" y="392"/>
                  </a:cubicBezTo>
                  <a:lnTo>
                    <a:pt x="0" y="440"/>
                  </a:lnTo>
                  <a:cubicBezTo>
                    <a:pt x="34" y="437"/>
                    <a:pt x="87" y="437"/>
                    <a:pt x="90" y="437"/>
                  </a:cubicBezTo>
                  <a:cubicBezTo>
                    <a:pt x="115" y="437"/>
                    <a:pt x="174" y="440"/>
                    <a:pt x="193" y="440"/>
                  </a:cubicBezTo>
                  <a:lnTo>
                    <a:pt x="193" y="392"/>
                  </a:lnTo>
                  <a:cubicBezTo>
                    <a:pt x="176" y="392"/>
                    <a:pt x="157" y="389"/>
                    <a:pt x="157" y="384"/>
                  </a:cubicBezTo>
                  <a:cubicBezTo>
                    <a:pt x="157" y="381"/>
                    <a:pt x="157" y="381"/>
                    <a:pt x="162" y="372"/>
                  </a:cubicBezTo>
                  <a:lnTo>
                    <a:pt x="260" y="263"/>
                  </a:lnTo>
                  <a:lnTo>
                    <a:pt x="367" y="392"/>
                  </a:lnTo>
                  <a:lnTo>
                    <a:pt x="330" y="392"/>
                  </a:lnTo>
                  <a:lnTo>
                    <a:pt x="330" y="440"/>
                  </a:lnTo>
                  <a:cubicBezTo>
                    <a:pt x="356" y="440"/>
                    <a:pt x="414" y="437"/>
                    <a:pt x="448" y="437"/>
                  </a:cubicBezTo>
                  <a:cubicBezTo>
                    <a:pt x="479" y="437"/>
                    <a:pt x="524" y="440"/>
                    <a:pt x="557" y="440"/>
                  </a:cubicBezTo>
                  <a:lnTo>
                    <a:pt x="557" y="392"/>
                  </a:lnTo>
                  <a:lnTo>
                    <a:pt x="487" y="392"/>
                  </a:lnTo>
                  <a:lnTo>
                    <a:pt x="319" y="196"/>
                  </a:lnTo>
                </a:path>
              </a:pathLst>
            </a:custGeom>
            <a:solidFill>
              <a:srgbClr val="000000"/>
            </a:solidFill>
            <a:ln w="12600">
              <a:noFill/>
            </a:ln>
          </p:spPr>
        </p:sp>
        <p:sp>
          <p:nvSpPr>
            <p:cNvPr id="1216" name="Freeform 22"/>
            <p:cNvSpPr/>
            <p:nvPr/>
          </p:nvSpPr>
          <p:spPr>
            <a:xfrm>
              <a:off x="3447720" y="227520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sp>
          <p:nvSpPr>
            <p:cNvPr id="1217" name="Freeform 23"/>
            <p:cNvSpPr/>
            <p:nvPr/>
          </p:nvSpPr>
          <p:spPr>
            <a:xfrm>
              <a:off x="3636360" y="2294280"/>
              <a:ext cx="175680" cy="251280"/>
            </a:xfrm>
            <a:custGeom>
              <a:avLst/>
              <a:gdLst/>
              <a:ahLst/>
              <a:cxnLst/>
              <a:rect l="0" t="0" r="r" b="b"/>
              <a:pathLst>
                <a:path w="488" h="698">
                  <a:moveTo>
                    <a:pt x="342" y="630"/>
                  </a:moveTo>
                  <a:lnTo>
                    <a:pt x="342" y="697"/>
                  </a:lnTo>
                  <a:lnTo>
                    <a:pt x="487" y="686"/>
                  </a:lnTo>
                  <a:lnTo>
                    <a:pt x="487" y="655"/>
                  </a:lnTo>
                  <a:cubicBezTo>
                    <a:pt x="420" y="655"/>
                    <a:pt x="412" y="647"/>
                    <a:pt x="412" y="599"/>
                  </a:cubicBezTo>
                  <a:lnTo>
                    <a:pt x="412" y="0"/>
                  </a:lnTo>
                  <a:lnTo>
                    <a:pt x="269" y="11"/>
                  </a:lnTo>
                  <a:lnTo>
                    <a:pt x="269" y="42"/>
                  </a:lnTo>
                  <a:cubicBezTo>
                    <a:pt x="339" y="42"/>
                    <a:pt x="344" y="48"/>
                    <a:pt x="344" y="98"/>
                  </a:cubicBezTo>
                  <a:lnTo>
                    <a:pt x="344" y="311"/>
                  </a:lnTo>
                  <a:cubicBezTo>
                    <a:pt x="316" y="274"/>
                    <a:pt x="274" y="249"/>
                    <a:pt x="221" y="249"/>
                  </a:cubicBezTo>
                  <a:cubicBezTo>
                    <a:pt x="104" y="249"/>
                    <a:pt x="0" y="347"/>
                    <a:pt x="0" y="473"/>
                  </a:cubicBezTo>
                  <a:cubicBezTo>
                    <a:pt x="0" y="599"/>
                    <a:pt x="98" y="697"/>
                    <a:pt x="210" y="697"/>
                  </a:cubicBezTo>
                  <a:cubicBezTo>
                    <a:pt x="274" y="697"/>
                    <a:pt x="316" y="663"/>
                    <a:pt x="342" y="630"/>
                  </a:cubicBezTo>
                  <a:moveTo>
                    <a:pt x="342" y="367"/>
                  </a:moveTo>
                  <a:lnTo>
                    <a:pt x="342" y="568"/>
                  </a:lnTo>
                  <a:cubicBezTo>
                    <a:pt x="342" y="588"/>
                    <a:pt x="342" y="588"/>
                    <a:pt x="330" y="605"/>
                  </a:cubicBezTo>
                  <a:cubicBezTo>
                    <a:pt x="302" y="652"/>
                    <a:pt x="258" y="675"/>
                    <a:pt x="216" y="675"/>
                  </a:cubicBezTo>
                  <a:cubicBezTo>
                    <a:pt x="171" y="675"/>
                    <a:pt x="134" y="649"/>
                    <a:pt x="112" y="610"/>
                  </a:cubicBezTo>
                  <a:cubicBezTo>
                    <a:pt x="84" y="571"/>
                    <a:pt x="81" y="515"/>
                    <a:pt x="81" y="473"/>
                  </a:cubicBezTo>
                  <a:cubicBezTo>
                    <a:pt x="81" y="437"/>
                    <a:pt x="84" y="378"/>
                    <a:pt x="112" y="333"/>
                  </a:cubicBezTo>
                  <a:cubicBezTo>
                    <a:pt x="134" y="302"/>
                    <a:pt x="171" y="272"/>
                    <a:pt x="224" y="272"/>
                  </a:cubicBezTo>
                  <a:cubicBezTo>
                    <a:pt x="260" y="272"/>
                    <a:pt x="300" y="286"/>
                    <a:pt x="330" y="330"/>
                  </a:cubicBezTo>
                  <a:cubicBezTo>
                    <a:pt x="342" y="347"/>
                    <a:pt x="342" y="350"/>
                    <a:pt x="342" y="367"/>
                  </a:cubicBezTo>
                </a:path>
              </a:pathLst>
            </a:custGeom>
            <a:solidFill>
              <a:srgbClr val="000000"/>
            </a:solidFill>
            <a:ln w="12600">
              <a:noFill/>
            </a:ln>
          </p:spPr>
        </p:sp>
        <p:sp>
          <p:nvSpPr>
            <p:cNvPr id="1218" name="Freeform 24"/>
            <p:cNvSpPr/>
            <p:nvPr/>
          </p:nvSpPr>
          <p:spPr>
            <a:xfrm>
              <a:off x="3831840" y="2383920"/>
              <a:ext cx="192960" cy="234000"/>
            </a:xfrm>
            <a:custGeom>
              <a:avLst/>
              <a:gdLst/>
              <a:ahLst/>
              <a:cxnLst/>
              <a:rect l="0" t="0" r="r" b="b"/>
              <a:pathLst>
                <a:path w="536" h="650">
                  <a:moveTo>
                    <a:pt x="199" y="90"/>
                  </a:moveTo>
                  <a:cubicBezTo>
                    <a:pt x="204" y="70"/>
                    <a:pt x="213" y="31"/>
                    <a:pt x="213" y="28"/>
                  </a:cubicBezTo>
                  <a:cubicBezTo>
                    <a:pt x="213" y="11"/>
                    <a:pt x="202" y="0"/>
                    <a:pt x="185" y="0"/>
                  </a:cubicBezTo>
                  <a:cubicBezTo>
                    <a:pt x="182" y="0"/>
                    <a:pt x="154" y="0"/>
                    <a:pt x="146" y="36"/>
                  </a:cubicBezTo>
                  <a:lnTo>
                    <a:pt x="3" y="607"/>
                  </a:lnTo>
                  <a:cubicBezTo>
                    <a:pt x="0" y="619"/>
                    <a:pt x="0" y="621"/>
                    <a:pt x="0" y="624"/>
                  </a:cubicBezTo>
                  <a:cubicBezTo>
                    <a:pt x="0" y="638"/>
                    <a:pt x="11" y="649"/>
                    <a:pt x="28" y="649"/>
                  </a:cubicBezTo>
                  <a:cubicBezTo>
                    <a:pt x="48" y="649"/>
                    <a:pt x="62" y="633"/>
                    <a:pt x="62" y="630"/>
                  </a:cubicBezTo>
                  <a:cubicBezTo>
                    <a:pt x="67" y="621"/>
                    <a:pt x="78" y="568"/>
                    <a:pt x="118" y="417"/>
                  </a:cubicBezTo>
                  <a:cubicBezTo>
                    <a:pt x="148" y="442"/>
                    <a:pt x="193" y="448"/>
                    <a:pt x="213" y="448"/>
                  </a:cubicBezTo>
                  <a:cubicBezTo>
                    <a:pt x="283" y="448"/>
                    <a:pt x="319" y="403"/>
                    <a:pt x="344" y="375"/>
                  </a:cubicBezTo>
                  <a:cubicBezTo>
                    <a:pt x="353" y="420"/>
                    <a:pt x="389" y="448"/>
                    <a:pt x="434" y="448"/>
                  </a:cubicBezTo>
                  <a:cubicBezTo>
                    <a:pt x="468" y="448"/>
                    <a:pt x="490" y="426"/>
                    <a:pt x="507" y="392"/>
                  </a:cubicBezTo>
                  <a:cubicBezTo>
                    <a:pt x="524" y="358"/>
                    <a:pt x="535" y="297"/>
                    <a:pt x="535" y="297"/>
                  </a:cubicBezTo>
                  <a:cubicBezTo>
                    <a:pt x="535" y="286"/>
                    <a:pt x="526" y="286"/>
                    <a:pt x="524" y="286"/>
                  </a:cubicBezTo>
                  <a:cubicBezTo>
                    <a:pt x="515" y="286"/>
                    <a:pt x="512" y="288"/>
                    <a:pt x="510" y="302"/>
                  </a:cubicBezTo>
                  <a:cubicBezTo>
                    <a:pt x="493" y="367"/>
                    <a:pt x="476" y="426"/>
                    <a:pt x="434" y="426"/>
                  </a:cubicBezTo>
                  <a:cubicBezTo>
                    <a:pt x="409" y="426"/>
                    <a:pt x="406" y="400"/>
                    <a:pt x="406" y="381"/>
                  </a:cubicBezTo>
                  <a:cubicBezTo>
                    <a:pt x="406" y="358"/>
                    <a:pt x="417" y="314"/>
                    <a:pt x="426" y="277"/>
                  </a:cubicBezTo>
                  <a:lnTo>
                    <a:pt x="454" y="171"/>
                  </a:lnTo>
                  <a:cubicBezTo>
                    <a:pt x="456" y="157"/>
                    <a:pt x="465" y="118"/>
                    <a:pt x="470" y="104"/>
                  </a:cubicBezTo>
                  <a:cubicBezTo>
                    <a:pt x="476" y="81"/>
                    <a:pt x="484" y="45"/>
                    <a:pt x="484" y="36"/>
                  </a:cubicBezTo>
                  <a:cubicBezTo>
                    <a:pt x="484" y="20"/>
                    <a:pt x="470" y="11"/>
                    <a:pt x="456" y="11"/>
                  </a:cubicBezTo>
                  <a:cubicBezTo>
                    <a:pt x="451" y="11"/>
                    <a:pt x="426" y="11"/>
                    <a:pt x="417" y="45"/>
                  </a:cubicBezTo>
                  <a:lnTo>
                    <a:pt x="370" y="230"/>
                  </a:lnTo>
                  <a:cubicBezTo>
                    <a:pt x="358" y="280"/>
                    <a:pt x="347" y="322"/>
                    <a:pt x="344" y="330"/>
                  </a:cubicBezTo>
                  <a:cubicBezTo>
                    <a:pt x="344" y="336"/>
                    <a:pt x="297" y="426"/>
                    <a:pt x="216" y="426"/>
                  </a:cubicBezTo>
                  <a:cubicBezTo>
                    <a:pt x="168" y="426"/>
                    <a:pt x="143" y="392"/>
                    <a:pt x="143" y="339"/>
                  </a:cubicBezTo>
                  <a:cubicBezTo>
                    <a:pt x="143" y="311"/>
                    <a:pt x="151" y="283"/>
                    <a:pt x="157" y="255"/>
                  </a:cubicBezTo>
                  <a:lnTo>
                    <a:pt x="199" y="90"/>
                  </a:lnTo>
                </a:path>
              </a:pathLst>
            </a:custGeom>
            <a:solidFill>
              <a:srgbClr val="000000"/>
            </a:solidFill>
            <a:ln w="12600">
              <a:noFill/>
            </a:ln>
          </p:spPr>
        </p:sp>
        <p:sp>
          <p:nvSpPr>
            <p:cNvPr id="1219" name="Freeform 25"/>
            <p:cNvSpPr/>
            <p:nvPr/>
          </p:nvSpPr>
          <p:spPr>
            <a:xfrm>
              <a:off x="4069800" y="2275200"/>
              <a:ext cx="83880" cy="354960"/>
            </a:xfrm>
            <a:custGeom>
              <a:avLst/>
              <a:gdLst/>
              <a:ahLst/>
              <a:cxnLst/>
              <a:rect l="0" t="0" r="r" b="b"/>
              <a:pathLst>
                <a:path w="233" h="986">
                  <a:moveTo>
                    <a:pt x="232" y="977"/>
                  </a:moveTo>
                  <a:cubicBezTo>
                    <a:pt x="232" y="974"/>
                    <a:pt x="232" y="971"/>
                    <a:pt x="213" y="955"/>
                  </a:cubicBezTo>
                  <a:cubicBezTo>
                    <a:pt x="90" y="831"/>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path>
              </a:pathLst>
            </a:custGeom>
            <a:solidFill>
              <a:srgbClr val="000000"/>
            </a:solidFill>
            <a:ln w="12600">
              <a:noFill/>
            </a:ln>
          </p:spPr>
        </p:sp>
        <p:sp>
          <p:nvSpPr>
            <p:cNvPr id="1220" name="Freeform 26"/>
            <p:cNvSpPr/>
            <p:nvPr/>
          </p:nvSpPr>
          <p:spPr>
            <a:xfrm>
              <a:off x="4215960" y="2326680"/>
              <a:ext cx="129240" cy="12600"/>
            </a:xfrm>
            <a:custGeom>
              <a:avLst/>
              <a:gdLst/>
              <a:ahLst/>
              <a:cxnLst/>
              <a:rect l="0" t="0" r="r" b="b"/>
              <a:pathLst>
                <a:path w="359" h="35">
                  <a:moveTo>
                    <a:pt x="358" y="34"/>
                  </a:moveTo>
                  <a:lnTo>
                    <a:pt x="358" y="0"/>
                  </a:lnTo>
                  <a:lnTo>
                    <a:pt x="0" y="0"/>
                  </a:lnTo>
                  <a:lnTo>
                    <a:pt x="0" y="34"/>
                  </a:lnTo>
                  <a:lnTo>
                    <a:pt x="358" y="34"/>
                  </a:lnTo>
                </a:path>
              </a:pathLst>
            </a:custGeom>
            <a:solidFill>
              <a:srgbClr val="000000"/>
            </a:solidFill>
            <a:ln w="12600">
              <a:noFill/>
            </a:ln>
          </p:spPr>
        </p:sp>
        <p:sp>
          <p:nvSpPr>
            <p:cNvPr id="1221" name="Freeform 27"/>
            <p:cNvSpPr/>
            <p:nvPr/>
          </p:nvSpPr>
          <p:spPr>
            <a:xfrm>
              <a:off x="4180680" y="2382840"/>
              <a:ext cx="200880" cy="158760"/>
            </a:xfrm>
            <a:custGeom>
              <a:avLst/>
              <a:gdLst/>
              <a:ahLst/>
              <a:cxnLst/>
              <a:rect l="0" t="0" r="r" b="b"/>
              <a:pathLst>
                <a:path w="558" h="441">
                  <a:moveTo>
                    <a:pt x="319" y="196"/>
                  </a:moveTo>
                  <a:lnTo>
                    <a:pt x="437" y="67"/>
                  </a:lnTo>
                  <a:cubicBezTo>
                    <a:pt x="448" y="53"/>
                    <a:pt x="454" y="48"/>
                    <a:pt x="538" y="48"/>
                  </a:cubicBezTo>
                  <a:lnTo>
                    <a:pt x="538" y="0"/>
                  </a:lnTo>
                  <a:cubicBezTo>
                    <a:pt x="501" y="3"/>
                    <a:pt x="451" y="3"/>
                    <a:pt x="445" y="3"/>
                  </a:cubicBezTo>
                  <a:cubicBezTo>
                    <a:pt x="420" y="3"/>
                    <a:pt x="372" y="0"/>
                    <a:pt x="344" y="0"/>
                  </a:cubicBezTo>
                  <a:lnTo>
                    <a:pt x="344" y="48"/>
                  </a:lnTo>
                  <a:cubicBezTo>
                    <a:pt x="358" y="48"/>
                    <a:pt x="370" y="48"/>
                    <a:pt x="381" y="56"/>
                  </a:cubicBezTo>
                  <a:cubicBezTo>
                    <a:pt x="378" y="62"/>
                    <a:pt x="378" y="64"/>
                    <a:pt x="375" y="67"/>
                  </a:cubicBezTo>
                  <a:lnTo>
                    <a:pt x="291" y="160"/>
                  </a:lnTo>
                  <a:lnTo>
                    <a:pt x="193" y="48"/>
                  </a:lnTo>
                  <a:lnTo>
                    <a:pt x="232" y="48"/>
                  </a:lnTo>
                  <a:lnTo>
                    <a:pt x="232" y="0"/>
                  </a:lnTo>
                  <a:cubicBezTo>
                    <a:pt x="207" y="0"/>
                    <a:pt x="146" y="3"/>
                    <a:pt x="115" y="3"/>
                  </a:cubicBezTo>
                  <a:cubicBezTo>
                    <a:pt x="81" y="3"/>
                    <a:pt x="36" y="0"/>
                    <a:pt x="6" y="0"/>
                  </a:cubicBezTo>
                  <a:lnTo>
                    <a:pt x="6" y="48"/>
                  </a:lnTo>
                  <a:lnTo>
                    <a:pt x="76" y="48"/>
                  </a:lnTo>
                  <a:lnTo>
                    <a:pt x="230" y="230"/>
                  </a:lnTo>
                  <a:lnTo>
                    <a:pt x="101" y="375"/>
                  </a:lnTo>
                  <a:cubicBezTo>
                    <a:pt x="84" y="392"/>
                    <a:pt x="48" y="392"/>
                    <a:pt x="0" y="392"/>
                  </a:cubicBezTo>
                  <a:lnTo>
                    <a:pt x="0" y="440"/>
                  </a:lnTo>
                  <a:cubicBezTo>
                    <a:pt x="34" y="437"/>
                    <a:pt x="87" y="437"/>
                    <a:pt x="90" y="437"/>
                  </a:cubicBezTo>
                  <a:cubicBezTo>
                    <a:pt x="115" y="437"/>
                    <a:pt x="174" y="440"/>
                    <a:pt x="193" y="440"/>
                  </a:cubicBezTo>
                  <a:lnTo>
                    <a:pt x="193" y="392"/>
                  </a:lnTo>
                  <a:cubicBezTo>
                    <a:pt x="176" y="392"/>
                    <a:pt x="157" y="389"/>
                    <a:pt x="157" y="384"/>
                  </a:cubicBezTo>
                  <a:cubicBezTo>
                    <a:pt x="157" y="381"/>
                    <a:pt x="157" y="381"/>
                    <a:pt x="162" y="372"/>
                  </a:cubicBezTo>
                  <a:lnTo>
                    <a:pt x="260" y="263"/>
                  </a:lnTo>
                  <a:lnTo>
                    <a:pt x="367" y="392"/>
                  </a:lnTo>
                  <a:lnTo>
                    <a:pt x="330" y="392"/>
                  </a:lnTo>
                  <a:lnTo>
                    <a:pt x="330" y="440"/>
                  </a:lnTo>
                  <a:cubicBezTo>
                    <a:pt x="356" y="440"/>
                    <a:pt x="414" y="437"/>
                    <a:pt x="448" y="437"/>
                  </a:cubicBezTo>
                  <a:cubicBezTo>
                    <a:pt x="479" y="437"/>
                    <a:pt x="524" y="440"/>
                    <a:pt x="557" y="440"/>
                  </a:cubicBezTo>
                  <a:lnTo>
                    <a:pt x="557" y="392"/>
                  </a:lnTo>
                  <a:lnTo>
                    <a:pt x="487" y="392"/>
                  </a:lnTo>
                  <a:lnTo>
                    <a:pt x="319" y="196"/>
                  </a:lnTo>
                </a:path>
              </a:pathLst>
            </a:custGeom>
            <a:solidFill>
              <a:srgbClr val="000000"/>
            </a:solidFill>
            <a:ln w="12600">
              <a:noFill/>
            </a:ln>
          </p:spPr>
        </p:sp>
        <p:sp>
          <p:nvSpPr>
            <p:cNvPr id="1222" name="Freeform 28"/>
            <p:cNvSpPr/>
            <p:nvPr/>
          </p:nvSpPr>
          <p:spPr>
            <a:xfrm>
              <a:off x="4407480" y="2275200"/>
              <a:ext cx="83880" cy="354960"/>
            </a:xfrm>
            <a:custGeom>
              <a:avLst/>
              <a:gdLst/>
              <a:ahLst/>
              <a:cxnLst/>
              <a:rect l="0" t="0" r="r" b="b"/>
              <a:pathLst>
                <a:path w="233" h="986">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3"/>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path>
              </a:pathLst>
            </a:custGeom>
            <a:solidFill>
              <a:srgbClr val="000000"/>
            </a:solidFill>
            <a:ln w="12600">
              <a:noFill/>
            </a:ln>
          </p:spPr>
        </p:sp>
      </p:grpSp>
      <p:pic>
        <p:nvPicPr>
          <p:cNvPr id="1223" name="Picture 1222"/>
          <p:cNvPicPr/>
          <p:nvPr/>
        </p:nvPicPr>
        <p:blipFill>
          <a:blip r:embed="rId4"/>
          <a:stretch/>
        </p:blipFill>
        <p:spPr>
          <a:xfrm>
            <a:off x="5486082" y="2655857"/>
            <a:ext cx="6413241" cy="2612318"/>
          </a:xfrm>
          <a:prstGeom prst="rect">
            <a:avLst/>
          </a:prstGeom>
          <a:ln>
            <a:noFill/>
          </a:ln>
        </p:spPr>
      </p:pic>
      <p:sp>
        <p:nvSpPr>
          <p:cNvPr id="1224" name="TextShape 29"/>
          <p:cNvSpPr txBox="1"/>
          <p:nvPr/>
        </p:nvSpPr>
        <p:spPr>
          <a:xfrm>
            <a:off x="5653706" y="5415336"/>
            <a:ext cx="1486844" cy="333175"/>
          </a:xfrm>
          <a:prstGeom prst="rect">
            <a:avLst/>
          </a:prstGeom>
          <a:noFill/>
          <a:ln>
            <a:noFill/>
          </a:ln>
        </p:spPr>
        <p:txBody>
          <a:bodyPr lIns="108847" tIns="54423" rIns="108847" bIns="54423">
            <a:spAutoFit/>
          </a:bodyPr>
          <a:lstStyle/>
          <a:p>
            <a:pPr defTabSz="1105875">
              <a:defRPr/>
            </a:pPr>
            <a:r>
              <a:rPr lang="en-CA" sz="1451" spc="-1">
                <a:solidFill>
                  <a:prstClr val="black"/>
                </a:solidFill>
                <a:latin typeface="Arial"/>
                <a:ea typeface="DejaVu Sans"/>
                <a:cs typeface="DejaVu Sans"/>
              </a:rPr>
              <a:t>Guo et al. 2018</a:t>
            </a:r>
          </a:p>
        </p:txBody>
      </p:sp>
      <p:sp>
        <p:nvSpPr>
          <p:cNvPr id="1225" name="TextShape 30"/>
          <p:cNvSpPr txBox="1"/>
          <p:nvPr/>
        </p:nvSpPr>
        <p:spPr>
          <a:xfrm>
            <a:off x="7750091" y="5429703"/>
            <a:ext cx="1518192" cy="556441"/>
          </a:xfrm>
          <a:prstGeom prst="rect">
            <a:avLst/>
          </a:prstGeom>
          <a:noFill/>
          <a:ln>
            <a:noFill/>
          </a:ln>
        </p:spPr>
        <p:txBody>
          <a:bodyPr lIns="108847" tIns="54423" rIns="108847" bIns="54423">
            <a:spAutoFit/>
          </a:bodyPr>
          <a:lstStyle/>
          <a:p>
            <a:pPr algn="ctr" defTabSz="1105875">
              <a:defRPr/>
            </a:pPr>
            <a:r>
              <a:rPr lang="en-CA" sz="1451" spc="-1">
                <a:solidFill>
                  <a:prstClr val="black"/>
                </a:solidFill>
                <a:latin typeface="Arial"/>
                <a:ea typeface="DejaVu Sans"/>
                <a:cs typeface="DejaVu Sans"/>
              </a:rPr>
              <a:t>Ours</a:t>
            </a:r>
          </a:p>
          <a:p>
            <a:pPr algn="ctr" defTabSz="1105875">
              <a:defRPr/>
            </a:pPr>
            <a:r>
              <a:rPr lang="en-CA" sz="1451" spc="-1">
                <a:solidFill>
                  <a:prstClr val="black"/>
                </a:solidFill>
                <a:latin typeface="Arial"/>
                <a:ea typeface="DejaVu Sans"/>
                <a:cs typeface="DejaVu Sans"/>
              </a:rPr>
              <a:t>Speedup: 1.74x</a:t>
            </a:r>
          </a:p>
        </p:txBody>
      </p:sp>
      <p:sp>
        <p:nvSpPr>
          <p:cNvPr id="1226" name="TextShape 31"/>
          <p:cNvSpPr txBox="1"/>
          <p:nvPr/>
        </p:nvSpPr>
        <p:spPr>
          <a:xfrm>
            <a:off x="10057638" y="5429704"/>
            <a:ext cx="1010967" cy="556441"/>
          </a:xfrm>
          <a:prstGeom prst="rect">
            <a:avLst/>
          </a:prstGeom>
          <a:noFill/>
          <a:ln>
            <a:noFill/>
          </a:ln>
        </p:spPr>
        <p:txBody>
          <a:bodyPr lIns="108847" tIns="54423" rIns="108847" bIns="54423">
            <a:spAutoFit/>
          </a:bodyPr>
          <a:lstStyle/>
          <a:p>
            <a:pPr defTabSz="1105875">
              <a:defRPr/>
            </a:pPr>
            <a:r>
              <a:rPr lang="en-CA" sz="1451" spc="-1">
                <a:solidFill>
                  <a:prstClr val="black"/>
                </a:solidFill>
                <a:latin typeface="Arial"/>
                <a:ea typeface="DejaVu Sans"/>
                <a:cs typeface="DejaVu Sans"/>
              </a:rPr>
              <a:t>True PDF</a:t>
            </a:r>
          </a:p>
        </p:txBody>
      </p:sp>
    </p:spTree>
  </p:cSld>
  <p:clrMapOvr>
    <a:masterClrMapping/>
  </p:clrMapOvr>
  <mc:AlternateContent xmlns:mc="http://schemas.openxmlformats.org/markup-compatibility/2006" xmlns:p14="http://schemas.microsoft.com/office/powerpoint/2010/main">
    <mc:Choice Requires="p14">
      <p:transition spd="slow" p14:dur="2000" advTm="46429"/>
    </mc:Choice>
    <mc:Fallback xmlns="">
      <p:transition spd="slow" advTm="4642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pic>
        <p:nvPicPr>
          <p:cNvPr id="1228" name="Picture 1227"/>
          <p:cNvPicPr/>
          <p:nvPr/>
        </p:nvPicPr>
        <p:blipFill>
          <a:blip r:embed="rId3"/>
          <a:stretch/>
        </p:blipFill>
        <p:spPr>
          <a:xfrm>
            <a:off x="346781" y="276906"/>
            <a:ext cx="1306159" cy="835942"/>
          </a:xfrm>
          <a:prstGeom prst="rect">
            <a:avLst/>
          </a:prstGeom>
          <a:ln>
            <a:noFill/>
          </a:ln>
        </p:spPr>
      </p:pic>
      <p:pic>
        <p:nvPicPr>
          <p:cNvPr id="1229" name="Picture 1228"/>
          <p:cNvPicPr/>
          <p:nvPr/>
        </p:nvPicPr>
        <p:blipFill>
          <a:blip r:embed="rId4"/>
          <a:stretch/>
        </p:blipFill>
        <p:spPr>
          <a:xfrm>
            <a:off x="1534951" y="2419877"/>
            <a:ext cx="7162105" cy="4266786"/>
          </a:xfrm>
          <a:prstGeom prst="rect">
            <a:avLst/>
          </a:prstGeom>
          <a:ln>
            <a:noFill/>
          </a:ln>
        </p:spPr>
      </p:pic>
      <p:sp>
        <p:nvSpPr>
          <p:cNvPr id="1230" name="TextShape 2"/>
          <p:cNvSpPr txBox="1"/>
          <p:nvPr/>
        </p:nvSpPr>
        <p:spPr>
          <a:xfrm>
            <a:off x="392062" y="1741546"/>
            <a:ext cx="6205126" cy="630949"/>
          </a:xfrm>
          <a:prstGeom prst="rect">
            <a:avLst/>
          </a:prstGeom>
          <a:noFill/>
          <a:ln>
            <a:noFill/>
          </a:ln>
        </p:spPr>
        <p:txBody>
          <a:bodyPr lIns="108847" tIns="54423" rIns="108847" bIns="54423">
            <a:spAutoFit/>
          </a:bodyPr>
          <a:lstStyle/>
          <a:p>
            <a:pPr defTabSz="1105875">
              <a:defRPr/>
            </a:pPr>
            <a:r>
              <a:rPr lang="en-CA" sz="3386" spc="-1" dirty="0">
                <a:solidFill>
                  <a:prstClr val="black"/>
                </a:solidFill>
                <a:latin typeface="Arial"/>
                <a:ea typeface="DejaVu Sans"/>
                <a:cs typeface="DejaVu Sans"/>
              </a:rPr>
              <a:t>Speedup of 7-11x in equal-time</a:t>
            </a:r>
          </a:p>
        </p:txBody>
      </p:sp>
    </p:spTree>
  </p:cSld>
  <p:clrMapOvr>
    <a:masterClrMapping/>
  </p:clrMapOvr>
  <mc:AlternateContent xmlns:mc="http://schemas.openxmlformats.org/markup-compatibility/2006" xmlns:p14="http://schemas.microsoft.com/office/powerpoint/2010/main">
    <mc:Choice Requires="p14">
      <p:transition spd="slow" p14:dur="2000" advTm="46000"/>
    </mc:Choice>
    <mc:Fallback xmlns="">
      <p:transition spd="slow" advTm="46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pic>
        <p:nvPicPr>
          <p:cNvPr id="1232" name="Picture 1231"/>
          <p:cNvPicPr/>
          <p:nvPr/>
        </p:nvPicPr>
        <p:blipFill>
          <a:blip r:embed="rId3"/>
          <a:stretch/>
        </p:blipFill>
        <p:spPr>
          <a:xfrm>
            <a:off x="346781" y="276906"/>
            <a:ext cx="1306159" cy="835942"/>
          </a:xfrm>
          <a:prstGeom prst="rect">
            <a:avLst/>
          </a:prstGeom>
          <a:ln>
            <a:noFill/>
          </a:ln>
        </p:spPr>
      </p:pic>
      <p:pic>
        <p:nvPicPr>
          <p:cNvPr id="1233" name="Picture 1232"/>
          <p:cNvPicPr/>
          <p:nvPr/>
        </p:nvPicPr>
        <p:blipFill>
          <a:blip r:embed="rId4"/>
          <a:stretch/>
        </p:blipFill>
        <p:spPr>
          <a:xfrm>
            <a:off x="1534951" y="2419877"/>
            <a:ext cx="7162105" cy="4266786"/>
          </a:xfrm>
          <a:prstGeom prst="rect">
            <a:avLst/>
          </a:prstGeom>
          <a:ln>
            <a:noFill/>
          </a:ln>
        </p:spPr>
      </p:pic>
      <p:sp>
        <p:nvSpPr>
          <p:cNvPr id="1234" name="TextShape 2"/>
          <p:cNvSpPr txBox="1"/>
          <p:nvPr/>
        </p:nvSpPr>
        <p:spPr>
          <a:xfrm>
            <a:off x="392062" y="1741546"/>
            <a:ext cx="6205126" cy="630949"/>
          </a:xfrm>
          <a:prstGeom prst="rect">
            <a:avLst/>
          </a:prstGeom>
          <a:noFill/>
          <a:ln>
            <a:noFill/>
          </a:ln>
        </p:spPr>
        <p:txBody>
          <a:bodyPr lIns="108847" tIns="54423" rIns="108847" bIns="54423">
            <a:spAutoFit/>
          </a:bodyPr>
          <a:lstStyle/>
          <a:p>
            <a:pPr defTabSz="1105875">
              <a:defRPr/>
            </a:pPr>
            <a:r>
              <a:rPr lang="en-CA" sz="3386" spc="-1">
                <a:solidFill>
                  <a:prstClr val="black"/>
                </a:solidFill>
                <a:latin typeface="Arial"/>
                <a:ea typeface="DejaVu Sans"/>
                <a:cs typeface="DejaVu Sans"/>
              </a:rPr>
              <a:t>Speedup of 7-11x in equal-time</a:t>
            </a:r>
          </a:p>
        </p:txBody>
      </p:sp>
      <p:sp>
        <p:nvSpPr>
          <p:cNvPr id="1235" name="TextShape 3"/>
          <p:cNvSpPr txBox="1"/>
          <p:nvPr/>
        </p:nvSpPr>
        <p:spPr>
          <a:xfrm>
            <a:off x="8697056" y="4092632"/>
            <a:ext cx="3499200" cy="1151989"/>
          </a:xfrm>
          <a:prstGeom prst="rect">
            <a:avLst/>
          </a:prstGeom>
          <a:noFill/>
          <a:ln>
            <a:noFill/>
          </a:ln>
        </p:spPr>
        <p:txBody>
          <a:bodyPr lIns="108847" tIns="54423" rIns="108847" bIns="54423">
            <a:spAutoFit/>
          </a:bodyPr>
          <a:lstStyle/>
          <a:p>
            <a:pPr defTabSz="1105875">
              <a:defRPr/>
            </a:pPr>
            <a:r>
              <a:rPr lang="en-CA" sz="3386" spc="-1">
                <a:solidFill>
                  <a:srgbClr val="FF3333"/>
                </a:solidFill>
                <a:latin typeface="Arial"/>
                <a:ea typeface="DejaVu Sans"/>
                <a:cs typeface="DejaVu Sans"/>
              </a:rPr>
              <a:t>Speedup of 2-6x </a:t>
            </a:r>
            <a:endParaRPr lang="en-CA" sz="3386" spc="-1">
              <a:solidFill>
                <a:prstClr val="black"/>
              </a:solidFill>
              <a:latin typeface="Arial"/>
              <a:ea typeface="DejaVu Sans"/>
              <a:cs typeface="DejaVu Sans"/>
            </a:endParaRPr>
          </a:p>
          <a:p>
            <a:pPr defTabSz="1105875">
              <a:defRPr/>
            </a:pPr>
            <a:r>
              <a:rPr lang="en-CA" sz="3386" spc="-1">
                <a:solidFill>
                  <a:srgbClr val="FF3333"/>
                </a:solidFill>
                <a:latin typeface="Arial"/>
                <a:ea typeface="DejaVu Sans"/>
                <a:cs typeface="DejaVu Sans"/>
              </a:rPr>
              <a:t>for equal-quality</a:t>
            </a:r>
            <a:endParaRPr lang="en-CA" sz="3386" spc="-1">
              <a:solidFill>
                <a:prstClr val="black"/>
              </a:solidFill>
              <a:latin typeface="Arial"/>
              <a:ea typeface="DejaVu Sans"/>
              <a:cs typeface="DejaVu Sans"/>
            </a:endParaRPr>
          </a:p>
        </p:txBody>
      </p:sp>
    </p:spTree>
  </p:cSld>
  <p:clrMapOvr>
    <a:masterClrMapping/>
  </p:clrMapOvr>
  <mc:AlternateContent xmlns:mc="http://schemas.openxmlformats.org/markup-compatibility/2006" xmlns:p14="http://schemas.microsoft.com/office/powerpoint/2010/main">
    <mc:Choice Requires="p14">
      <p:transition spd="slow" p14:dur="2000" advTm="11644"/>
    </mc:Choice>
    <mc:Fallback xmlns="">
      <p:transition spd="slow" advTm="11644"/>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6"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pic>
        <p:nvPicPr>
          <p:cNvPr id="1237" name="Picture 1236"/>
          <p:cNvPicPr/>
          <p:nvPr/>
        </p:nvPicPr>
        <p:blipFill>
          <a:blip r:embed="rId3"/>
          <a:stretch/>
        </p:blipFill>
        <p:spPr>
          <a:xfrm>
            <a:off x="346781" y="276906"/>
            <a:ext cx="1306159" cy="835942"/>
          </a:xfrm>
          <a:prstGeom prst="rect">
            <a:avLst/>
          </a:prstGeom>
          <a:ln>
            <a:noFill/>
          </a:ln>
        </p:spPr>
      </p:pic>
      <p:pic>
        <p:nvPicPr>
          <p:cNvPr id="1238" name="Picture 1237"/>
          <p:cNvPicPr/>
          <p:nvPr/>
        </p:nvPicPr>
        <p:blipFill>
          <a:blip r:embed="rId4"/>
          <a:stretch/>
        </p:blipFill>
        <p:spPr>
          <a:xfrm>
            <a:off x="1506651" y="1416312"/>
            <a:ext cx="9291144" cy="5224636"/>
          </a:xfrm>
          <a:prstGeom prst="rect">
            <a:avLst/>
          </a:prstGeom>
          <a:ln>
            <a:noFill/>
          </a:ln>
        </p:spPr>
      </p:pic>
      <p:sp>
        <p:nvSpPr>
          <p:cNvPr id="1239" name="TextShape 2"/>
          <p:cNvSpPr txBox="1"/>
          <p:nvPr/>
        </p:nvSpPr>
        <p:spPr>
          <a:xfrm>
            <a:off x="1567605" y="6111954"/>
            <a:ext cx="2612318" cy="444937"/>
          </a:xfrm>
          <a:prstGeom prst="rect">
            <a:avLst/>
          </a:prstGeom>
          <a:noFill/>
          <a:ln>
            <a:noFill/>
          </a:ln>
        </p:spPr>
        <p:txBody>
          <a:bodyPr lIns="108847" tIns="54423" rIns="108847" bIns="54423">
            <a:spAutoFit/>
          </a:bodyPr>
          <a:lstStyle/>
          <a:p>
            <a:pPr defTabSz="1105875">
              <a:defRPr/>
            </a:pPr>
            <a:r>
              <a:rPr lang="en-CA" sz="2177" b="1" spc="-1">
                <a:solidFill>
                  <a:srgbClr val="FFFFFF"/>
                </a:solidFill>
                <a:latin typeface="Arial"/>
                <a:ea typeface="DejaVu Sans"/>
                <a:cs typeface="DejaVu Sans"/>
              </a:rPr>
              <a:t>Ours</a:t>
            </a:r>
            <a:endParaRPr lang="en-CA" sz="2177" spc="-1">
              <a:solidFill>
                <a:prstClr val="black"/>
              </a:solidFill>
              <a:latin typeface="Arial"/>
              <a:ea typeface="DejaVu Sans"/>
              <a:cs typeface="DejaVu Sans"/>
            </a:endParaRPr>
          </a:p>
        </p:txBody>
      </p:sp>
      <p:sp>
        <p:nvSpPr>
          <p:cNvPr id="1240" name="TextShape 3"/>
          <p:cNvSpPr txBox="1"/>
          <p:nvPr/>
        </p:nvSpPr>
        <p:spPr>
          <a:xfrm>
            <a:off x="8098400" y="6095408"/>
            <a:ext cx="2612318" cy="444937"/>
          </a:xfrm>
          <a:prstGeom prst="rect">
            <a:avLst/>
          </a:prstGeom>
          <a:noFill/>
          <a:ln>
            <a:noFill/>
          </a:ln>
        </p:spPr>
        <p:txBody>
          <a:bodyPr lIns="108847" tIns="54423" rIns="108847" bIns="54423">
            <a:spAutoFit/>
          </a:bodyPr>
          <a:lstStyle/>
          <a:p>
            <a:pPr algn="r" defTabSz="1105875">
              <a:defRPr/>
            </a:pPr>
            <a:r>
              <a:rPr lang="en-CA" sz="2177" b="1" spc="-1">
                <a:solidFill>
                  <a:srgbClr val="FFFFFF"/>
                </a:solidFill>
                <a:latin typeface="Arial"/>
                <a:ea typeface="DejaVu Sans"/>
                <a:cs typeface="DejaVu Sans"/>
              </a:rPr>
              <a:t>[Guo et al. 2018]</a:t>
            </a:r>
            <a:endParaRPr lang="en-CA" sz="2177" spc="-1">
              <a:solidFill>
                <a:prstClr val="black"/>
              </a:solidFill>
              <a:latin typeface="Arial"/>
              <a:ea typeface="DejaVu Sans"/>
              <a:cs typeface="DejaVu Sans"/>
            </a:endParaRPr>
          </a:p>
        </p:txBody>
      </p:sp>
    </p:spTree>
  </p:cSld>
  <p:clrMapOvr>
    <a:masterClrMapping/>
  </p:clrMapOvr>
  <mc:AlternateContent xmlns:mc="http://schemas.openxmlformats.org/markup-compatibility/2006" xmlns:p14="http://schemas.microsoft.com/office/powerpoint/2010/main">
    <mc:Choice Requires="p14">
      <p:transition spd="slow" p14:dur="2000" advTm="13612"/>
    </mc:Choice>
    <mc:Fallback xmlns="">
      <p:transition spd="slow" advTm="1361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pic>
        <p:nvPicPr>
          <p:cNvPr id="55" name="Picture 54"/>
          <p:cNvPicPr/>
          <p:nvPr/>
        </p:nvPicPr>
        <p:blipFill>
          <a:blip r:embed="rId3"/>
          <a:stretch/>
        </p:blipFill>
        <p:spPr>
          <a:xfrm>
            <a:off x="346781" y="276906"/>
            <a:ext cx="1306159" cy="835942"/>
          </a:xfrm>
          <a:prstGeom prst="rect">
            <a:avLst/>
          </a:prstGeom>
          <a:ln>
            <a:noFill/>
          </a:ln>
        </p:spPr>
      </p:pic>
      <p:pic>
        <p:nvPicPr>
          <p:cNvPr id="56" name="Picture 55"/>
          <p:cNvPicPr/>
          <p:nvPr/>
        </p:nvPicPr>
        <p:blipFill>
          <a:blip r:embed="rId4"/>
          <a:stretch/>
        </p:blipFill>
        <p:spPr>
          <a:xfrm>
            <a:off x="1435683" y="1391930"/>
            <a:ext cx="4761385" cy="4776188"/>
          </a:xfrm>
          <a:prstGeom prst="rect">
            <a:avLst/>
          </a:prstGeom>
          <a:ln>
            <a:noFill/>
          </a:ln>
        </p:spPr>
      </p:pic>
      <p:pic>
        <p:nvPicPr>
          <p:cNvPr id="57" name="Picture 56"/>
          <p:cNvPicPr/>
          <p:nvPr/>
        </p:nvPicPr>
        <p:blipFill>
          <a:blip r:embed="rId5"/>
          <a:stretch/>
        </p:blipFill>
        <p:spPr>
          <a:xfrm>
            <a:off x="7095705" y="1391930"/>
            <a:ext cx="3261044" cy="2176932"/>
          </a:xfrm>
          <a:prstGeom prst="rect">
            <a:avLst/>
          </a:prstGeom>
          <a:ln>
            <a:noFill/>
          </a:ln>
        </p:spPr>
      </p:pic>
      <p:pic>
        <p:nvPicPr>
          <p:cNvPr id="58" name="Picture 57"/>
          <p:cNvPicPr/>
          <p:nvPr/>
        </p:nvPicPr>
        <p:blipFill>
          <a:blip r:embed="rId6"/>
          <a:stretch/>
        </p:blipFill>
        <p:spPr>
          <a:xfrm>
            <a:off x="7100059" y="4004248"/>
            <a:ext cx="3261044" cy="2176932"/>
          </a:xfrm>
          <a:prstGeom prst="rect">
            <a:avLst/>
          </a:prstGeom>
          <a:ln>
            <a:noFill/>
          </a:ln>
        </p:spPr>
      </p:pic>
      <p:sp>
        <p:nvSpPr>
          <p:cNvPr id="59" name="CustomShape 2"/>
          <p:cNvSpPr/>
          <p:nvPr/>
        </p:nvSpPr>
        <p:spPr>
          <a:xfrm>
            <a:off x="3323953" y="6215141"/>
            <a:ext cx="5505306" cy="407683"/>
          </a:xfrm>
          <a:prstGeom prst="rect">
            <a:avLst/>
          </a:prstGeom>
          <a:noFill/>
          <a:ln>
            <a:noFill/>
          </a:ln>
        </p:spPr>
        <p:style>
          <a:lnRef idx="0">
            <a:scrgbClr r="0" g="0" b="0"/>
          </a:lnRef>
          <a:fillRef idx="0">
            <a:scrgbClr r="0" g="0" b="0"/>
          </a:fillRef>
          <a:effectRef idx="0">
            <a:scrgbClr r="0" g="0" b="0"/>
          </a:effectRef>
          <a:fontRef idx="minor"/>
        </p:style>
        <p:txBody>
          <a:bodyPr wrap="none" lIns="108847" tIns="54423" rIns="108847" bIns="54423">
            <a:spAutoFit/>
          </a:bodyPr>
          <a:lstStyle/>
          <a:p>
            <a:pPr defTabSz="1105875">
              <a:defRPr/>
            </a:pPr>
            <a:r>
              <a:rPr lang="en-CA" sz="1935" spc="-1">
                <a:solidFill>
                  <a:srgbClr val="000000"/>
                </a:solidFill>
                <a:latin typeface="Arial"/>
                <a:ea typeface="Droid Sans Fallback"/>
                <a:cs typeface="DejaVu Sans"/>
              </a:rPr>
              <a:t>Dotted clay pot artwork photos (Capula, Mexico)</a:t>
            </a:r>
            <a:endParaRPr lang="en-CA" sz="1935" spc="-1">
              <a:solidFill>
                <a:prstClr val="black"/>
              </a:solidFill>
              <a:latin typeface="Arial"/>
              <a:ea typeface="DejaVu Sans"/>
              <a:cs typeface="DejaVu Sans"/>
            </a:endParaRPr>
          </a:p>
        </p:txBody>
      </p:sp>
    </p:spTree>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6"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pic>
        <p:nvPicPr>
          <p:cNvPr id="2" name="video-car">
            <a:hlinkClick r:id="" action="ppaction://media"/>
            <a:extLst>
              <a:ext uri="{FF2B5EF4-FFF2-40B4-BE49-F238E27FC236}">
                <a16:creationId xmlns:a16="http://schemas.microsoft.com/office/drawing/2014/main" id="{8759DDC5-FE19-48F8-84E2-50AB56F18B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4" y="0"/>
            <a:ext cx="12190817" cy="68573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007"/>
    </mc:Choice>
    <mc:Fallback xmlns="">
      <p:transition spd="slow" advTm="22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E180D4A7-C9FB-4DFB-919C-405C955672EB}">
      <p14:showEvtLst xmlns:p14="http://schemas.microsoft.com/office/powerpoint/2010/main">
        <p14:playEvt time="3" objId="2"/>
        <p14:playEvt time="12003" objId="2"/>
        <p14:pauseEvt time="20190" objId="2"/>
        <p14:triggerEvt type="onClick" time="20191" objId="2"/>
        <p14:stopEvt time="22007" objId="2"/>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7"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pic>
        <p:nvPicPr>
          <p:cNvPr id="2" name="video-globe">
            <a:hlinkClick r:id="" action="ppaction://media"/>
            <a:extLst>
              <a:ext uri="{FF2B5EF4-FFF2-40B4-BE49-F238E27FC236}">
                <a16:creationId xmlns:a16="http://schemas.microsoft.com/office/drawing/2014/main" id="{BCC50B30-9FF6-43EC-8193-5E7141B70ED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4" y="0"/>
            <a:ext cx="12190817" cy="68573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E180D4A7-C9FB-4DFB-919C-405C955672EB}">
      <p14:showEvtLst xmlns:p14="http://schemas.microsoft.com/office/powerpoint/2010/main">
        <p14:playEvt time="3" objId="2"/>
        <p14:playEvt time="14014" objId="2"/>
        <p14:playEvt time="28028" objId="2"/>
        <p14:stopEvt time="28619" objId="2"/>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pic>
        <p:nvPicPr>
          <p:cNvPr id="2" name="video-coffee">
            <a:hlinkClick r:id="" action="ppaction://media"/>
            <a:extLst>
              <a:ext uri="{FF2B5EF4-FFF2-40B4-BE49-F238E27FC236}">
                <a16:creationId xmlns:a16="http://schemas.microsoft.com/office/drawing/2014/main" id="{66902DA6-9975-41A4-AEA7-D93FE682BA8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4" y="0"/>
            <a:ext cx="12190817" cy="68573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E180D4A7-C9FB-4DFB-919C-405C955672EB}">
      <p14:showEvtLst xmlns:p14="http://schemas.microsoft.com/office/powerpoint/2010/main">
        <p14:playEvt time="4" objId="2"/>
        <p14:stopEvt time="19693" objId="2"/>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 name="Picture 1248"/>
          <p:cNvPicPr/>
          <p:nvPr/>
        </p:nvPicPr>
        <p:blipFill>
          <a:blip r:embed="rId3"/>
          <a:stretch/>
        </p:blipFill>
        <p:spPr>
          <a:xfrm>
            <a:off x="346781" y="276906"/>
            <a:ext cx="1306159" cy="835942"/>
          </a:xfrm>
          <a:prstGeom prst="rect">
            <a:avLst/>
          </a:prstGeom>
          <a:ln>
            <a:noFill/>
          </a:ln>
        </p:spPr>
      </p:pic>
      <p:sp>
        <p:nvSpPr>
          <p:cNvPr id="1250"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sp>
        <p:nvSpPr>
          <p:cNvPr id="1251" name="TextShape 2"/>
          <p:cNvSpPr txBox="1"/>
          <p:nvPr/>
        </p:nvSpPr>
        <p:spPr>
          <a:xfrm>
            <a:off x="609755" y="2400406"/>
            <a:ext cx="10971300" cy="2382191"/>
          </a:xfrm>
          <a:prstGeom prst="rect">
            <a:avLst/>
          </a:prstGeom>
          <a:noFill/>
          <a:ln>
            <a:noFill/>
          </a:ln>
        </p:spPr>
        <p:txBody>
          <a:bodyPr lIns="0" tIns="0" rIns="0" bIns="0" anchor="ctr">
            <a:spAutoFit/>
          </a:bodyPr>
          <a:lstStyle/>
          <a:p>
            <a:pPr marL="261230" indent="-261230" defTabSz="1105875">
              <a:buClr>
                <a:srgbClr val="000000"/>
              </a:buClr>
              <a:buSzPct val="45000"/>
              <a:buFont typeface="Wingdings" charset="2"/>
              <a:buChar char=""/>
              <a:defRPr/>
            </a:pPr>
            <a:r>
              <a:rPr lang="en-CA" sz="3870" spc="-1">
                <a:solidFill>
                  <a:prstClr val="black"/>
                </a:solidFill>
                <a:latin typeface="Arial"/>
                <a:ea typeface="DejaVu Sans"/>
                <a:cs typeface="DejaVu Sans"/>
              </a:rPr>
              <a:t>Complex layered materials</a:t>
            </a:r>
          </a:p>
          <a:p>
            <a:pPr marL="261230" indent="-261230" defTabSz="1105875">
              <a:buClr>
                <a:srgbClr val="000000"/>
              </a:buClr>
              <a:buSzPct val="45000"/>
              <a:buFont typeface="Wingdings" charset="2"/>
              <a:buChar char=""/>
              <a:defRPr/>
            </a:pPr>
            <a:r>
              <a:rPr lang="en-CA" sz="3870" spc="-1">
                <a:solidFill>
                  <a:prstClr val="black"/>
                </a:solidFill>
                <a:latin typeface="Arial"/>
                <a:ea typeface="DejaVu Sans"/>
                <a:cs typeface="DejaVu Sans"/>
              </a:rPr>
              <a:t>Position-free formulation</a:t>
            </a:r>
          </a:p>
          <a:p>
            <a:pPr marL="261230" indent="-261230" defTabSz="1105875">
              <a:buClr>
                <a:srgbClr val="000000"/>
              </a:buClr>
              <a:buSzPct val="45000"/>
              <a:buFont typeface="Wingdings" charset="2"/>
              <a:buChar char=""/>
              <a:defRPr/>
            </a:pPr>
            <a:r>
              <a:rPr lang="en-CA" sz="3870" spc="-1">
                <a:solidFill>
                  <a:prstClr val="black"/>
                </a:solidFill>
                <a:latin typeface="Arial"/>
                <a:ea typeface="DejaVu Sans"/>
                <a:cs typeface="DejaVu Sans"/>
              </a:rPr>
              <a:t>Unidirectional with NEE</a:t>
            </a:r>
          </a:p>
          <a:p>
            <a:pPr marL="261230" indent="-261230" defTabSz="1105875">
              <a:buClr>
                <a:srgbClr val="000000"/>
              </a:buClr>
              <a:buSzPct val="45000"/>
              <a:buFont typeface="Wingdings" charset="2"/>
              <a:buChar char=""/>
              <a:defRPr/>
            </a:pPr>
            <a:r>
              <a:rPr lang="en-CA" sz="3870" spc="-1">
                <a:solidFill>
                  <a:prstClr val="black"/>
                </a:solidFill>
                <a:latin typeface="Arial"/>
                <a:ea typeface="DejaVu Sans"/>
                <a:cs typeface="DejaVu Sans"/>
              </a:rPr>
              <a:t>Significant speedups</a:t>
            </a:r>
          </a:p>
        </p:txBody>
      </p:sp>
    </p:spTree>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 name="Picture 1248"/>
          <p:cNvPicPr/>
          <p:nvPr/>
        </p:nvPicPr>
        <p:blipFill>
          <a:blip r:embed="rId3"/>
          <a:stretch/>
        </p:blipFill>
        <p:spPr>
          <a:xfrm>
            <a:off x="346781" y="276906"/>
            <a:ext cx="1306159" cy="835942"/>
          </a:xfrm>
          <a:prstGeom prst="rect">
            <a:avLst/>
          </a:prstGeom>
          <a:ln>
            <a:noFill/>
          </a:ln>
        </p:spPr>
      </p:pic>
      <p:sp>
        <p:nvSpPr>
          <p:cNvPr id="1250"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sp>
        <p:nvSpPr>
          <p:cNvPr id="1251" name="TextShape 2"/>
          <p:cNvSpPr txBox="1"/>
          <p:nvPr/>
        </p:nvSpPr>
        <p:spPr>
          <a:xfrm>
            <a:off x="609755" y="2914393"/>
            <a:ext cx="10971300" cy="1354217"/>
          </a:xfrm>
          <a:prstGeom prst="rect">
            <a:avLst/>
          </a:prstGeom>
          <a:noFill/>
          <a:ln>
            <a:noFill/>
          </a:ln>
        </p:spPr>
        <p:txBody>
          <a:bodyPr lIns="0" tIns="0" rIns="0" bIns="0" anchor="ctr">
            <a:spAutoFit/>
          </a:bodyPr>
          <a:lstStyle/>
          <a:p>
            <a:pPr algn="ctr" defTabSz="1105875">
              <a:buClr>
                <a:srgbClr val="000000"/>
              </a:buClr>
              <a:buSzPct val="45000"/>
              <a:defRPr/>
            </a:pPr>
            <a:r>
              <a:rPr lang="es-ES" sz="8800" spc="-1" dirty="0" err="1">
                <a:solidFill>
                  <a:prstClr val="black"/>
                </a:solidFill>
                <a:latin typeface="Arial"/>
                <a:ea typeface="DejaVu Sans"/>
                <a:cs typeface="DejaVu Sans"/>
              </a:rPr>
              <a:t>Thanks</a:t>
            </a:r>
            <a:endParaRPr lang="en-CA" sz="8800" spc="-1" dirty="0">
              <a:solidFill>
                <a:prstClr val="black"/>
              </a:solidFill>
              <a:latin typeface="Arial"/>
              <a:ea typeface="DejaVu Sans"/>
              <a:cs typeface="DejaVu Sans"/>
            </a:endParaRPr>
          </a:p>
        </p:txBody>
      </p:sp>
      <p:pic>
        <p:nvPicPr>
          <p:cNvPr id="7" name="Picture 6">
            <a:extLst>
              <a:ext uri="{FF2B5EF4-FFF2-40B4-BE49-F238E27FC236}">
                <a16:creationId xmlns:a16="http://schemas.microsoft.com/office/drawing/2014/main" id="{404805FF-AC7D-4767-8864-0487813EA800}"/>
              </a:ext>
            </a:extLst>
          </p:cNvPr>
          <p:cNvPicPr>
            <a:picLocks noChangeAspect="1"/>
          </p:cNvPicPr>
          <p:nvPr/>
        </p:nvPicPr>
        <p:blipFill>
          <a:blip r:embed="rId4">
            <a:lum/>
            <a:alphaModFix/>
          </a:blip>
          <a:srcRect/>
          <a:stretch>
            <a:fillRect/>
          </a:stretch>
        </p:blipFill>
        <p:spPr>
          <a:xfrm>
            <a:off x="7042043" y="5331004"/>
            <a:ext cx="1785938" cy="420688"/>
          </a:xfrm>
          <a:prstGeom prst="rect">
            <a:avLst/>
          </a:prstGeom>
          <a:noFill/>
          <a:ln>
            <a:noFill/>
          </a:ln>
        </p:spPr>
      </p:pic>
      <p:pic>
        <p:nvPicPr>
          <p:cNvPr id="8" name="Picture 7">
            <a:extLst>
              <a:ext uri="{FF2B5EF4-FFF2-40B4-BE49-F238E27FC236}">
                <a16:creationId xmlns:a16="http://schemas.microsoft.com/office/drawing/2014/main" id="{0BDE4C8B-62BA-4F17-9FDE-7D7A75874D38}"/>
              </a:ext>
            </a:extLst>
          </p:cNvPr>
          <p:cNvPicPr>
            <a:picLocks noChangeAspect="1"/>
          </p:cNvPicPr>
          <p:nvPr/>
        </p:nvPicPr>
        <p:blipFill>
          <a:blip r:embed="rId5">
            <a:lum/>
            <a:alphaModFix/>
          </a:blip>
          <a:srcRect/>
          <a:stretch>
            <a:fillRect/>
          </a:stretch>
        </p:blipFill>
        <p:spPr>
          <a:xfrm>
            <a:off x="3165584" y="5073036"/>
            <a:ext cx="1984375" cy="936625"/>
          </a:xfrm>
          <a:prstGeom prst="rect">
            <a:avLst/>
          </a:prstGeom>
          <a:noFill/>
          <a:ln>
            <a:noFill/>
          </a:ln>
        </p:spPr>
      </p:pic>
    </p:spTree>
    <p:extLst>
      <p:ext uri="{BB962C8B-B14F-4D97-AF65-F5344CB8AC3E}">
        <p14:creationId xmlns:p14="http://schemas.microsoft.com/office/powerpoint/2010/main" val="74534787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pic>
        <p:nvPicPr>
          <p:cNvPr id="61" name="Picture 60"/>
          <p:cNvPicPr/>
          <p:nvPr/>
        </p:nvPicPr>
        <p:blipFill>
          <a:blip r:embed="rId3"/>
          <a:stretch/>
        </p:blipFill>
        <p:spPr>
          <a:xfrm>
            <a:off x="346781" y="276906"/>
            <a:ext cx="1306159" cy="835942"/>
          </a:xfrm>
          <a:prstGeom prst="rect">
            <a:avLst/>
          </a:prstGeom>
          <a:ln>
            <a:noFill/>
          </a:ln>
        </p:spPr>
      </p:pic>
      <p:pic>
        <p:nvPicPr>
          <p:cNvPr id="62" name="Picture 61"/>
          <p:cNvPicPr/>
          <p:nvPr/>
        </p:nvPicPr>
        <p:blipFill>
          <a:blip r:embed="rId4"/>
          <a:stretch/>
        </p:blipFill>
        <p:spPr>
          <a:xfrm>
            <a:off x="782168" y="2001471"/>
            <a:ext cx="4136170" cy="4136170"/>
          </a:xfrm>
          <a:prstGeom prst="rect">
            <a:avLst/>
          </a:prstGeom>
          <a:ln>
            <a:noFill/>
          </a:ln>
        </p:spPr>
      </p:pic>
      <p:pic>
        <p:nvPicPr>
          <p:cNvPr id="63" name="Picture 62"/>
          <p:cNvPicPr/>
          <p:nvPr/>
        </p:nvPicPr>
        <p:blipFill>
          <a:blip r:embed="rId5"/>
          <a:stretch/>
        </p:blipFill>
        <p:spPr>
          <a:xfrm>
            <a:off x="5615391" y="2698089"/>
            <a:ext cx="5094456" cy="2612318"/>
          </a:xfrm>
          <a:prstGeom prst="rect">
            <a:avLst/>
          </a:prstGeom>
          <a:ln>
            <a:noFill/>
          </a:ln>
        </p:spPr>
      </p:pic>
      <p:sp>
        <p:nvSpPr>
          <p:cNvPr id="64" name="TextShape 2"/>
          <p:cNvSpPr txBox="1"/>
          <p:nvPr/>
        </p:nvSpPr>
        <p:spPr>
          <a:xfrm>
            <a:off x="6268036" y="3220553"/>
            <a:ext cx="4453131" cy="368570"/>
          </a:xfrm>
          <a:prstGeom prst="rect">
            <a:avLst/>
          </a:prstGeom>
          <a:noFill/>
          <a:ln>
            <a:noFill/>
          </a:ln>
        </p:spPr>
        <p:txBody>
          <a:bodyPr lIns="108847" tIns="54423" rIns="108847" bIns="54423">
            <a:spAutoFit/>
          </a:bodyPr>
          <a:lstStyle/>
          <a:p>
            <a:pPr defTabSz="1105875">
              <a:defRPr/>
            </a:pPr>
            <a:r>
              <a:rPr lang="en-CA" sz="1681" spc="-1">
                <a:solidFill>
                  <a:prstClr val="black"/>
                </a:solidFill>
                <a:latin typeface="Arial"/>
                <a:ea typeface="DejaVu Sans"/>
                <a:cs typeface="DejaVu Sans"/>
              </a:rPr>
              <a:t>Medium with spatially-varying properties</a:t>
            </a:r>
          </a:p>
        </p:txBody>
      </p:sp>
      <p:sp>
        <p:nvSpPr>
          <p:cNvPr id="65" name="TextShape 3"/>
          <p:cNvSpPr txBox="1"/>
          <p:nvPr/>
        </p:nvSpPr>
        <p:spPr>
          <a:xfrm>
            <a:off x="6616780" y="4352557"/>
            <a:ext cx="3465240" cy="368570"/>
          </a:xfrm>
          <a:prstGeom prst="rect">
            <a:avLst/>
          </a:prstGeom>
          <a:noFill/>
          <a:ln>
            <a:noFill/>
          </a:ln>
        </p:spPr>
        <p:txBody>
          <a:bodyPr lIns="108847" tIns="54423" rIns="108847" bIns="54423">
            <a:spAutoFit/>
          </a:bodyPr>
          <a:lstStyle/>
          <a:p>
            <a:pPr defTabSz="1105875">
              <a:defRPr/>
            </a:pPr>
            <a:r>
              <a:rPr lang="en-CA" sz="1681" spc="-1">
                <a:solidFill>
                  <a:prstClr val="black"/>
                </a:solidFill>
                <a:latin typeface="Arial"/>
                <a:ea typeface="DejaVu Sans"/>
                <a:cs typeface="DejaVu Sans"/>
              </a:rPr>
              <a:t>Anisotropic participating media</a:t>
            </a:r>
          </a:p>
        </p:txBody>
      </p:sp>
      <p:sp>
        <p:nvSpPr>
          <p:cNvPr id="66" name="TextShape 4"/>
          <p:cNvSpPr txBox="1"/>
          <p:nvPr/>
        </p:nvSpPr>
        <p:spPr>
          <a:xfrm>
            <a:off x="8967866" y="5310407"/>
            <a:ext cx="3205314" cy="368570"/>
          </a:xfrm>
          <a:prstGeom prst="rect">
            <a:avLst/>
          </a:prstGeom>
          <a:noFill/>
          <a:ln>
            <a:noFill/>
          </a:ln>
        </p:spPr>
        <p:txBody>
          <a:bodyPr lIns="108847" tIns="54423" rIns="108847" bIns="54423">
            <a:spAutoFit/>
          </a:bodyPr>
          <a:lstStyle/>
          <a:p>
            <a:pPr defTabSz="1105875">
              <a:defRPr/>
            </a:pPr>
            <a:r>
              <a:rPr lang="en-CA" sz="1681" spc="-1">
                <a:solidFill>
                  <a:prstClr val="black"/>
                </a:solidFill>
                <a:latin typeface="Arial"/>
                <a:ea typeface="DejaVu Sans"/>
                <a:cs typeface="DejaVu Sans"/>
              </a:rPr>
              <a:t>Conductor (normal mapped)</a:t>
            </a:r>
          </a:p>
        </p:txBody>
      </p:sp>
      <p:sp>
        <p:nvSpPr>
          <p:cNvPr id="67" name="TextShape 5"/>
          <p:cNvSpPr txBox="1"/>
          <p:nvPr/>
        </p:nvSpPr>
        <p:spPr>
          <a:xfrm>
            <a:off x="9042317" y="2349780"/>
            <a:ext cx="3085583" cy="368570"/>
          </a:xfrm>
          <a:prstGeom prst="rect">
            <a:avLst/>
          </a:prstGeom>
          <a:noFill/>
          <a:ln>
            <a:noFill/>
          </a:ln>
        </p:spPr>
        <p:txBody>
          <a:bodyPr lIns="108847" tIns="54423" rIns="108847" bIns="54423">
            <a:spAutoFit/>
          </a:bodyPr>
          <a:lstStyle/>
          <a:p>
            <a:pPr defTabSz="1105875">
              <a:defRPr/>
            </a:pPr>
            <a:r>
              <a:rPr lang="en-CA" sz="1681" spc="-1">
                <a:solidFill>
                  <a:prstClr val="black"/>
                </a:solidFill>
                <a:latin typeface="Arial"/>
                <a:ea typeface="DejaVu Sans"/>
                <a:cs typeface="DejaVu Sans"/>
              </a:rPr>
              <a:t>Dielectric (normal mapped)</a:t>
            </a:r>
          </a:p>
        </p:txBody>
      </p:sp>
      <p:sp>
        <p:nvSpPr>
          <p:cNvPr id="68" name="TextShape 6"/>
          <p:cNvSpPr txBox="1"/>
          <p:nvPr/>
        </p:nvSpPr>
        <p:spPr>
          <a:xfrm>
            <a:off x="10739889" y="3740404"/>
            <a:ext cx="1214292" cy="368570"/>
          </a:xfrm>
          <a:prstGeom prst="rect">
            <a:avLst/>
          </a:prstGeom>
          <a:noFill/>
          <a:ln>
            <a:noFill/>
          </a:ln>
        </p:spPr>
        <p:txBody>
          <a:bodyPr lIns="108847" tIns="54423" rIns="108847" bIns="54423">
            <a:spAutoFit/>
          </a:bodyPr>
          <a:lstStyle/>
          <a:p>
            <a:pPr defTabSz="1105875">
              <a:defRPr/>
            </a:pPr>
            <a:r>
              <a:rPr lang="en-CA" sz="1681" spc="-1">
                <a:solidFill>
                  <a:prstClr val="black"/>
                </a:solidFill>
                <a:latin typeface="Arial"/>
                <a:ea typeface="DejaVu Sans"/>
                <a:cs typeface="DejaVu Sans"/>
              </a:rPr>
              <a:t>Dielectric</a:t>
            </a:r>
          </a:p>
        </p:txBody>
      </p:sp>
    </p:spTree>
  </p:cSld>
  <p:clrMapOvr>
    <a:masterClrMapping/>
  </p:clrMapOvr>
  <mc:AlternateContent xmlns:mc="http://schemas.openxmlformats.org/markup-compatibility/2006" xmlns:p14="http://schemas.microsoft.com/office/powerpoint/2010/main">
    <mc:Choice Requires="p14">
      <p:transition spd="slow" p14:dur="2000" advTm="40000"/>
    </mc:Choice>
    <mc:Fallback xmlns="">
      <p:transition spd="slow" advTm="4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pic>
        <p:nvPicPr>
          <p:cNvPr id="70" name="Picture 69"/>
          <p:cNvPicPr/>
          <p:nvPr/>
        </p:nvPicPr>
        <p:blipFill>
          <a:blip r:embed="rId3"/>
          <a:stretch/>
        </p:blipFill>
        <p:spPr>
          <a:xfrm>
            <a:off x="346781" y="276906"/>
            <a:ext cx="1306159" cy="835942"/>
          </a:xfrm>
          <a:prstGeom prst="rect">
            <a:avLst/>
          </a:prstGeom>
          <a:ln>
            <a:noFill/>
          </a:ln>
        </p:spPr>
      </p:pic>
      <p:pic>
        <p:nvPicPr>
          <p:cNvPr id="71" name="Picture 70"/>
          <p:cNvPicPr/>
          <p:nvPr/>
        </p:nvPicPr>
        <p:blipFill>
          <a:blip r:embed="rId4"/>
          <a:stretch/>
        </p:blipFill>
        <p:spPr>
          <a:xfrm>
            <a:off x="518324" y="3308936"/>
            <a:ext cx="5228990" cy="1523852"/>
          </a:xfrm>
          <a:prstGeom prst="rect">
            <a:avLst/>
          </a:prstGeom>
          <a:ln>
            <a:noFill/>
          </a:ln>
        </p:spPr>
      </p:pic>
      <p:pic>
        <p:nvPicPr>
          <p:cNvPr id="72" name="Picture 71"/>
          <p:cNvPicPr/>
          <p:nvPr/>
        </p:nvPicPr>
        <p:blipFill>
          <a:blip r:embed="rId5"/>
          <a:stretch/>
        </p:blipFill>
        <p:spPr>
          <a:xfrm>
            <a:off x="6443932" y="1306159"/>
            <a:ext cx="5224636" cy="2612318"/>
          </a:xfrm>
          <a:prstGeom prst="rect">
            <a:avLst/>
          </a:prstGeom>
          <a:ln>
            <a:noFill/>
          </a:ln>
        </p:spPr>
      </p:pic>
      <p:pic>
        <p:nvPicPr>
          <p:cNvPr id="73" name="Picture 72"/>
          <p:cNvPicPr/>
          <p:nvPr/>
        </p:nvPicPr>
        <p:blipFill>
          <a:blip r:embed="rId6"/>
          <a:stretch/>
        </p:blipFill>
        <p:spPr>
          <a:xfrm>
            <a:off x="6443932" y="4005554"/>
            <a:ext cx="5224636" cy="2612318"/>
          </a:xfrm>
          <a:prstGeom prst="rect">
            <a:avLst/>
          </a:prstGeom>
          <a:ln>
            <a:noFill/>
          </a:ln>
        </p:spPr>
      </p:pic>
      <p:sp>
        <p:nvSpPr>
          <p:cNvPr id="74" name="TextShape 2"/>
          <p:cNvSpPr txBox="1"/>
          <p:nvPr/>
        </p:nvSpPr>
        <p:spPr>
          <a:xfrm>
            <a:off x="435600" y="2018887"/>
            <a:ext cx="5724024" cy="835942"/>
          </a:xfrm>
          <a:prstGeom prst="rect">
            <a:avLst/>
          </a:prstGeom>
          <a:noFill/>
          <a:ln>
            <a:noFill/>
          </a:ln>
        </p:spPr>
        <p:txBody>
          <a:bodyPr lIns="0" tIns="0" rIns="0" bIns="0">
            <a:normAutofit fontScale="92000" lnSpcReduction="20000"/>
          </a:bodyPr>
          <a:lstStyle/>
          <a:p>
            <a:pPr defTabSz="1105875">
              <a:spcAft>
                <a:spcPts val="1714"/>
              </a:spcAft>
              <a:defRPr/>
            </a:pPr>
            <a:r>
              <a:rPr lang="en-CA" sz="3386" spc="-1" dirty="0">
                <a:solidFill>
                  <a:srgbClr val="000000"/>
                </a:solidFill>
                <a:latin typeface="Arial"/>
                <a:ea typeface="Open Sans"/>
                <a:cs typeface="DejaVu Sans"/>
              </a:rPr>
              <a:t>Use scene-level explicit geometry and path tracing</a:t>
            </a:r>
            <a:endParaRPr lang="en-CA" sz="3386" spc="-1" dirty="0">
              <a:solidFill>
                <a:prstClr val="black"/>
              </a:solidFill>
              <a:latin typeface="Arial"/>
              <a:ea typeface="DejaVu Sans"/>
              <a:cs typeface="DejaVu Sans"/>
            </a:endParaRPr>
          </a:p>
        </p:txBody>
      </p:sp>
      <p:sp>
        <p:nvSpPr>
          <p:cNvPr id="75" name="CustomShape 3"/>
          <p:cNvSpPr/>
          <p:nvPr/>
        </p:nvSpPr>
        <p:spPr>
          <a:xfrm>
            <a:off x="422104" y="4832789"/>
            <a:ext cx="2519167" cy="407683"/>
          </a:xfrm>
          <a:prstGeom prst="rect">
            <a:avLst/>
          </a:prstGeom>
          <a:noFill/>
          <a:ln>
            <a:noFill/>
          </a:ln>
        </p:spPr>
        <p:style>
          <a:lnRef idx="0">
            <a:scrgbClr r="0" g="0" b="0"/>
          </a:lnRef>
          <a:fillRef idx="0">
            <a:scrgbClr r="0" g="0" b="0"/>
          </a:fillRef>
          <a:effectRef idx="0">
            <a:scrgbClr r="0" g="0" b="0"/>
          </a:effectRef>
          <a:fontRef idx="minor"/>
        </p:style>
        <p:txBody>
          <a:bodyPr wrap="none" lIns="108847" tIns="54423" rIns="108847" bIns="54423">
            <a:spAutoFit/>
          </a:bodyPr>
          <a:lstStyle/>
          <a:p>
            <a:pPr defTabSz="1105875">
              <a:defRPr/>
            </a:pPr>
            <a:r>
              <a:rPr lang="en-CA" sz="1935" spc="-1">
                <a:solidFill>
                  <a:srgbClr val="000000"/>
                </a:solidFill>
                <a:latin typeface="Arial"/>
                <a:ea typeface="Droid Sans Fallback"/>
                <a:cs typeface="DejaVu Sans"/>
              </a:rPr>
              <a:t>Non-layered material</a:t>
            </a:r>
            <a:endParaRPr lang="en-CA" sz="1935" spc="-1">
              <a:solidFill>
                <a:prstClr val="black"/>
              </a:solidFill>
              <a:latin typeface="Arial"/>
              <a:ea typeface="DejaVu Sans"/>
              <a:cs typeface="DejaVu Sans"/>
            </a:endParaRPr>
          </a:p>
        </p:txBody>
      </p:sp>
      <p:sp>
        <p:nvSpPr>
          <p:cNvPr id="76" name="CustomShape 4"/>
          <p:cNvSpPr/>
          <p:nvPr/>
        </p:nvSpPr>
        <p:spPr>
          <a:xfrm>
            <a:off x="3650058" y="4876328"/>
            <a:ext cx="2064427" cy="407683"/>
          </a:xfrm>
          <a:prstGeom prst="rect">
            <a:avLst/>
          </a:prstGeom>
          <a:noFill/>
          <a:ln>
            <a:noFill/>
          </a:ln>
        </p:spPr>
        <p:style>
          <a:lnRef idx="0">
            <a:scrgbClr r="0" g="0" b="0"/>
          </a:lnRef>
          <a:fillRef idx="0">
            <a:scrgbClr r="0" g="0" b="0"/>
          </a:fillRef>
          <a:effectRef idx="0">
            <a:scrgbClr r="0" g="0" b="0"/>
          </a:effectRef>
          <a:fontRef idx="minor"/>
        </p:style>
        <p:txBody>
          <a:bodyPr wrap="none" lIns="108847" tIns="54423" rIns="108847" bIns="54423">
            <a:spAutoFit/>
          </a:bodyPr>
          <a:lstStyle/>
          <a:p>
            <a:pPr defTabSz="1105875">
              <a:defRPr/>
            </a:pPr>
            <a:r>
              <a:rPr lang="en-CA" sz="1935" spc="-1">
                <a:solidFill>
                  <a:srgbClr val="000000"/>
                </a:solidFill>
                <a:latin typeface="Arial"/>
                <a:ea typeface="Droid Sans Fallback"/>
                <a:cs typeface="DejaVu Sans"/>
              </a:rPr>
              <a:t>Layered material</a:t>
            </a:r>
            <a:endParaRPr lang="en-CA" sz="1935" spc="-1">
              <a:solidFill>
                <a:prstClr val="black"/>
              </a:solidFill>
              <a:latin typeface="Arial"/>
              <a:ea typeface="DejaVu Sans"/>
              <a:cs typeface="DejaVu Sans"/>
            </a:endParaRPr>
          </a:p>
        </p:txBody>
      </p:sp>
      <p:sp>
        <p:nvSpPr>
          <p:cNvPr id="77" name="TextShape 5"/>
          <p:cNvSpPr txBox="1"/>
          <p:nvPr/>
        </p:nvSpPr>
        <p:spPr>
          <a:xfrm>
            <a:off x="10536563" y="3396013"/>
            <a:ext cx="1094126" cy="444937"/>
          </a:xfrm>
          <a:prstGeom prst="rect">
            <a:avLst/>
          </a:prstGeom>
          <a:noFill/>
          <a:ln>
            <a:noFill/>
          </a:ln>
        </p:spPr>
        <p:txBody>
          <a:bodyPr lIns="108847" tIns="54423" rIns="108847" bIns="54423">
            <a:spAutoFit/>
          </a:bodyPr>
          <a:lstStyle/>
          <a:p>
            <a:pPr defTabSz="1105875">
              <a:defRPr/>
            </a:pPr>
            <a:r>
              <a:rPr lang="en-CA" sz="2177" b="1" spc="-1">
                <a:solidFill>
                  <a:srgbClr val="FFFFFF"/>
                </a:solidFill>
                <a:latin typeface="Arial"/>
                <a:ea typeface="DejaVu Sans"/>
                <a:cs typeface="DejaVu Sans"/>
              </a:rPr>
              <a:t>61 spp</a:t>
            </a:r>
            <a:endParaRPr lang="en-CA" sz="2177" spc="-1">
              <a:solidFill>
                <a:prstClr val="black"/>
              </a:solidFill>
              <a:latin typeface="Arial"/>
              <a:ea typeface="DejaVu Sans"/>
              <a:cs typeface="DejaVu Sans"/>
            </a:endParaRPr>
          </a:p>
        </p:txBody>
      </p:sp>
      <p:sp>
        <p:nvSpPr>
          <p:cNvPr id="78" name="TextShape 6"/>
          <p:cNvSpPr txBox="1"/>
          <p:nvPr/>
        </p:nvSpPr>
        <p:spPr>
          <a:xfrm>
            <a:off x="10231793" y="6024876"/>
            <a:ext cx="1436775" cy="444937"/>
          </a:xfrm>
          <a:prstGeom prst="rect">
            <a:avLst/>
          </a:prstGeom>
          <a:noFill/>
          <a:ln>
            <a:noFill/>
          </a:ln>
        </p:spPr>
        <p:txBody>
          <a:bodyPr wrap="square" lIns="108847" tIns="54423" rIns="108847" bIns="54423">
            <a:spAutoFit/>
          </a:bodyPr>
          <a:lstStyle/>
          <a:p>
            <a:pPr defTabSz="1105875">
              <a:defRPr/>
            </a:pPr>
            <a:r>
              <a:rPr lang="en-CA" sz="2177" b="1" spc="-1" dirty="0">
                <a:solidFill>
                  <a:srgbClr val="FFFFFF"/>
                </a:solidFill>
                <a:latin typeface="Arial"/>
                <a:ea typeface="DejaVu Sans"/>
                <a:cs typeface="DejaVu Sans"/>
              </a:rPr>
              <a:t>100k </a:t>
            </a:r>
            <a:r>
              <a:rPr lang="en-CA" sz="2177" b="1" spc="-1" dirty="0" err="1">
                <a:solidFill>
                  <a:srgbClr val="FFFFFF"/>
                </a:solidFill>
                <a:latin typeface="Arial"/>
                <a:ea typeface="DejaVu Sans"/>
                <a:cs typeface="DejaVu Sans"/>
              </a:rPr>
              <a:t>spp</a:t>
            </a:r>
            <a:endParaRPr lang="en-CA" sz="2177" spc="-1" dirty="0">
              <a:solidFill>
                <a:prstClr val="black"/>
              </a:solidFill>
              <a:latin typeface="Arial"/>
              <a:ea typeface="DejaVu Sans"/>
              <a:cs typeface="DejaVu Sans"/>
            </a:endParaRPr>
          </a:p>
        </p:txBody>
      </p:sp>
      <p:sp>
        <p:nvSpPr>
          <p:cNvPr id="2" name="TextBox 1">
            <a:extLst>
              <a:ext uri="{FF2B5EF4-FFF2-40B4-BE49-F238E27FC236}">
                <a16:creationId xmlns:a16="http://schemas.microsoft.com/office/drawing/2014/main" id="{8D0D200C-5956-47A9-BE6A-12F6B105654C}"/>
              </a:ext>
            </a:extLst>
          </p:cNvPr>
          <p:cNvSpPr txBox="1"/>
          <p:nvPr/>
        </p:nvSpPr>
        <p:spPr>
          <a:xfrm>
            <a:off x="935421" y="5654566"/>
            <a:ext cx="4540469" cy="461665"/>
          </a:xfrm>
          <a:prstGeom prst="rect">
            <a:avLst/>
          </a:prstGeom>
          <a:noFill/>
        </p:spPr>
        <p:txBody>
          <a:bodyPr wrap="square" rtlCol="0">
            <a:spAutoFit/>
          </a:bodyPr>
          <a:lstStyle/>
          <a:p>
            <a:pPr algn="ctr"/>
            <a:r>
              <a:rPr lang="en-CA" sz="2400" b="1" dirty="0">
                <a:solidFill>
                  <a:srgbClr val="C00000"/>
                </a:solidFill>
                <a:latin typeface="Arial" panose="020B0604020202020204" pitchFamily="34" charset="0"/>
                <a:cs typeface="Arial" panose="020B0604020202020204" pitchFamily="34" charset="0"/>
              </a:rPr>
              <a:t>Extremely inefficient!!!!</a:t>
            </a:r>
          </a:p>
        </p:txBody>
      </p:sp>
    </p:spTree>
  </p:cSld>
  <p:clrMapOvr>
    <a:masterClrMapping/>
  </p:clrMapOvr>
  <mc:AlternateContent xmlns:mc="http://schemas.openxmlformats.org/markup-compatibility/2006" xmlns:p14="http://schemas.microsoft.com/office/powerpoint/2010/main">
    <mc:Choice Requires="p14">
      <p:transition spd="slow" p14:dur="2000" advTm="51000"/>
    </mc:Choice>
    <mc:Fallback xmlns="">
      <p:transition spd="slow" advTm="51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pic>
        <p:nvPicPr>
          <p:cNvPr id="80" name="Picture 79"/>
          <p:cNvPicPr/>
          <p:nvPr/>
        </p:nvPicPr>
        <p:blipFill>
          <a:blip r:embed="rId3"/>
          <a:stretch/>
        </p:blipFill>
        <p:spPr>
          <a:xfrm>
            <a:off x="346781" y="276906"/>
            <a:ext cx="1306159" cy="835942"/>
          </a:xfrm>
          <a:prstGeom prst="rect">
            <a:avLst/>
          </a:prstGeom>
          <a:ln>
            <a:noFill/>
          </a:ln>
        </p:spPr>
      </p:pic>
      <p:pic>
        <p:nvPicPr>
          <p:cNvPr id="81" name="Picture 80"/>
          <p:cNvPicPr/>
          <p:nvPr/>
        </p:nvPicPr>
        <p:blipFill>
          <a:blip r:embed="rId4"/>
          <a:stretch/>
        </p:blipFill>
        <p:spPr>
          <a:xfrm>
            <a:off x="303678" y="1652727"/>
            <a:ext cx="5929962" cy="4353863"/>
          </a:xfrm>
          <a:prstGeom prst="rect">
            <a:avLst/>
          </a:prstGeom>
          <a:ln>
            <a:noFill/>
          </a:ln>
        </p:spPr>
      </p:pic>
      <p:pic>
        <p:nvPicPr>
          <p:cNvPr id="82" name="Picture 81"/>
          <p:cNvPicPr/>
          <p:nvPr/>
        </p:nvPicPr>
        <p:blipFill>
          <a:blip r:embed="rId5"/>
          <a:stretch/>
        </p:blipFill>
        <p:spPr>
          <a:xfrm>
            <a:off x="6437836" y="1652727"/>
            <a:ext cx="5490222" cy="4353863"/>
          </a:xfrm>
          <a:prstGeom prst="rect">
            <a:avLst/>
          </a:prstGeom>
          <a:ln>
            <a:noFill/>
          </a:ln>
        </p:spPr>
      </p:pic>
      <p:sp>
        <p:nvSpPr>
          <p:cNvPr id="83" name="CustomShape 2"/>
          <p:cNvSpPr/>
          <p:nvPr/>
        </p:nvSpPr>
        <p:spPr>
          <a:xfrm>
            <a:off x="1982093" y="6180310"/>
            <a:ext cx="2104375" cy="407683"/>
          </a:xfrm>
          <a:prstGeom prst="rect">
            <a:avLst/>
          </a:prstGeom>
          <a:noFill/>
          <a:ln>
            <a:noFill/>
          </a:ln>
        </p:spPr>
        <p:style>
          <a:lnRef idx="0">
            <a:scrgbClr r="0" g="0" b="0"/>
          </a:lnRef>
          <a:fillRef idx="0">
            <a:scrgbClr r="0" g="0" b="0"/>
          </a:fillRef>
          <a:effectRef idx="0">
            <a:scrgbClr r="0" g="0" b="0"/>
          </a:effectRef>
          <a:fontRef idx="minor"/>
        </p:style>
        <p:txBody>
          <a:bodyPr wrap="none" lIns="108847" tIns="54423" rIns="108847" bIns="54423">
            <a:spAutoFit/>
          </a:bodyPr>
          <a:lstStyle/>
          <a:p>
            <a:pPr defTabSz="1105875">
              <a:defRPr/>
            </a:pPr>
            <a:r>
              <a:rPr lang="en-CA" sz="1935" spc="-1">
                <a:solidFill>
                  <a:srgbClr val="000000"/>
                </a:solidFill>
                <a:latin typeface="Arial"/>
                <a:ea typeface="Droid Sans Fallback"/>
                <a:cs typeface="DejaVu Sans"/>
              </a:rPr>
              <a:t>Jakob et al. 2014</a:t>
            </a:r>
            <a:endParaRPr lang="en-CA" sz="1935" spc="-1">
              <a:solidFill>
                <a:prstClr val="black"/>
              </a:solidFill>
              <a:latin typeface="Arial"/>
              <a:ea typeface="DejaVu Sans"/>
              <a:cs typeface="DejaVu Sans"/>
            </a:endParaRPr>
          </a:p>
        </p:txBody>
      </p:sp>
      <p:sp>
        <p:nvSpPr>
          <p:cNvPr id="84" name="CustomShape 3"/>
          <p:cNvSpPr/>
          <p:nvPr/>
        </p:nvSpPr>
        <p:spPr>
          <a:xfrm>
            <a:off x="8417103" y="6180310"/>
            <a:ext cx="1678617" cy="407683"/>
          </a:xfrm>
          <a:prstGeom prst="rect">
            <a:avLst/>
          </a:prstGeom>
          <a:noFill/>
          <a:ln>
            <a:noFill/>
          </a:ln>
        </p:spPr>
        <p:style>
          <a:lnRef idx="0">
            <a:scrgbClr r="0" g="0" b="0"/>
          </a:lnRef>
          <a:fillRef idx="0">
            <a:scrgbClr r="0" g="0" b="0"/>
          </a:fillRef>
          <a:effectRef idx="0">
            <a:scrgbClr r="0" g="0" b="0"/>
          </a:effectRef>
          <a:fontRef idx="minor"/>
        </p:style>
        <p:txBody>
          <a:bodyPr wrap="none" lIns="108847" tIns="54423" rIns="108847" bIns="54423">
            <a:spAutoFit/>
          </a:bodyPr>
          <a:lstStyle/>
          <a:p>
            <a:pPr defTabSz="1105875">
              <a:defRPr/>
            </a:pPr>
            <a:r>
              <a:rPr lang="en-CA" sz="1935" spc="-1">
                <a:solidFill>
                  <a:srgbClr val="000000"/>
                </a:solidFill>
                <a:latin typeface="Arial"/>
                <a:ea typeface="Droid Sans Fallback"/>
                <a:cs typeface="DejaVu Sans"/>
              </a:rPr>
              <a:t>Belcour 2018</a:t>
            </a:r>
            <a:endParaRPr lang="en-CA" sz="1935" spc="-1">
              <a:solidFill>
                <a:prstClr val="black"/>
              </a:solidFill>
              <a:latin typeface="Arial"/>
              <a:ea typeface="DejaVu Sans"/>
              <a:cs typeface="DejaVu Sans"/>
            </a:endParaRPr>
          </a:p>
        </p:txBody>
      </p:sp>
    </p:spTree>
  </p:cSld>
  <p:clrMapOvr>
    <a:masterClrMapping/>
  </p:clrMapOvr>
  <mc:AlternateContent xmlns:mc="http://schemas.openxmlformats.org/markup-compatibility/2006" xmlns:p14="http://schemas.microsoft.com/office/powerpoint/2010/main">
    <mc:Choice Requires="p14">
      <p:transition spd="slow" p14:dur="2000" advTm="34000"/>
    </mc:Choice>
    <mc:Fallback xmlns="">
      <p:transition spd="slow" advTm="34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pic>
        <p:nvPicPr>
          <p:cNvPr id="86" name="Picture 85"/>
          <p:cNvPicPr/>
          <p:nvPr/>
        </p:nvPicPr>
        <p:blipFill>
          <a:blip r:embed="rId3"/>
          <a:stretch/>
        </p:blipFill>
        <p:spPr>
          <a:xfrm>
            <a:off x="346781" y="276906"/>
            <a:ext cx="1306159" cy="835942"/>
          </a:xfrm>
          <a:prstGeom prst="rect">
            <a:avLst/>
          </a:prstGeom>
          <a:ln>
            <a:noFill/>
          </a:ln>
        </p:spPr>
      </p:pic>
      <p:pic>
        <p:nvPicPr>
          <p:cNvPr id="87" name="Picture 86"/>
          <p:cNvPicPr/>
          <p:nvPr/>
        </p:nvPicPr>
        <p:blipFill>
          <a:blip r:embed="rId4"/>
          <a:stretch/>
        </p:blipFill>
        <p:spPr>
          <a:xfrm>
            <a:off x="6529703" y="1478572"/>
            <a:ext cx="4788814" cy="4789250"/>
          </a:xfrm>
          <a:prstGeom prst="rect">
            <a:avLst/>
          </a:prstGeom>
          <a:ln>
            <a:noFill/>
          </a:ln>
        </p:spPr>
      </p:pic>
      <p:sp>
        <p:nvSpPr>
          <p:cNvPr id="88" name="CustomShape 2"/>
          <p:cNvSpPr/>
          <p:nvPr/>
        </p:nvSpPr>
        <p:spPr>
          <a:xfrm>
            <a:off x="5213095" y="6356206"/>
            <a:ext cx="1912271" cy="407683"/>
          </a:xfrm>
          <a:prstGeom prst="rect">
            <a:avLst/>
          </a:prstGeom>
          <a:noFill/>
          <a:ln>
            <a:noFill/>
          </a:ln>
        </p:spPr>
        <p:style>
          <a:lnRef idx="0">
            <a:scrgbClr r="0" g="0" b="0"/>
          </a:lnRef>
          <a:fillRef idx="0">
            <a:scrgbClr r="0" g="0" b="0"/>
          </a:fillRef>
          <a:effectRef idx="0">
            <a:scrgbClr r="0" g="0" b="0"/>
          </a:effectRef>
          <a:fontRef idx="minor"/>
        </p:style>
        <p:txBody>
          <a:bodyPr wrap="none" lIns="108847" tIns="54423" rIns="108847" bIns="54423">
            <a:spAutoFit/>
          </a:bodyPr>
          <a:lstStyle/>
          <a:p>
            <a:pPr defTabSz="1105875">
              <a:defRPr/>
            </a:pPr>
            <a:r>
              <a:rPr lang="en-CA" sz="1935" spc="-1">
                <a:solidFill>
                  <a:srgbClr val="000000"/>
                </a:solidFill>
                <a:latin typeface="Arial"/>
                <a:ea typeface="Droid Sans Fallback"/>
                <a:cs typeface="DejaVu Sans"/>
              </a:rPr>
              <a:t>Guo et al. 2018</a:t>
            </a:r>
            <a:endParaRPr lang="en-CA" sz="1935" spc="-1">
              <a:solidFill>
                <a:prstClr val="black"/>
              </a:solidFill>
              <a:latin typeface="Arial"/>
              <a:ea typeface="DejaVu Sans"/>
              <a:cs typeface="DejaVu Sans"/>
            </a:endParaRPr>
          </a:p>
        </p:txBody>
      </p:sp>
      <p:pic>
        <p:nvPicPr>
          <p:cNvPr id="89" name="Picture 88"/>
          <p:cNvPicPr/>
          <p:nvPr/>
        </p:nvPicPr>
        <p:blipFill>
          <a:blip r:embed="rId5"/>
          <a:stretch/>
        </p:blipFill>
        <p:spPr>
          <a:xfrm>
            <a:off x="1261093" y="1478572"/>
            <a:ext cx="4528018" cy="478925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advTm="24000"/>
    </mc:Choice>
    <mc:Fallback xmlns="">
      <p:transition spd="slow" advTm="24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pic>
        <p:nvPicPr>
          <p:cNvPr id="114" name="Picture 113"/>
          <p:cNvPicPr/>
          <p:nvPr/>
        </p:nvPicPr>
        <p:blipFill>
          <a:blip r:embed="rId3"/>
          <a:stretch/>
        </p:blipFill>
        <p:spPr>
          <a:xfrm>
            <a:off x="1986446" y="1596126"/>
            <a:ext cx="7940576" cy="3976819"/>
          </a:xfrm>
          <a:prstGeom prst="rect">
            <a:avLst/>
          </a:prstGeom>
          <a:ln>
            <a:noFill/>
          </a:ln>
        </p:spPr>
      </p:pic>
      <p:pic>
        <p:nvPicPr>
          <p:cNvPr id="115" name="Picture 114"/>
          <p:cNvPicPr/>
          <p:nvPr/>
        </p:nvPicPr>
        <p:blipFill>
          <a:blip r:embed="rId4"/>
          <a:stretch/>
        </p:blipFill>
        <p:spPr>
          <a:xfrm>
            <a:off x="346781" y="276906"/>
            <a:ext cx="1306159" cy="835942"/>
          </a:xfrm>
          <a:prstGeom prst="rect">
            <a:avLst/>
          </a:prstGeom>
          <a:ln>
            <a:noFill/>
          </a:ln>
        </p:spPr>
      </p:pic>
      <p:sp>
        <p:nvSpPr>
          <p:cNvPr id="116" name="TextShape 2"/>
          <p:cNvSpPr txBox="1"/>
          <p:nvPr/>
        </p:nvSpPr>
        <p:spPr>
          <a:xfrm>
            <a:off x="3091457" y="5834177"/>
            <a:ext cx="5494982" cy="444937"/>
          </a:xfrm>
          <a:prstGeom prst="rect">
            <a:avLst/>
          </a:prstGeom>
          <a:noFill/>
          <a:ln>
            <a:noFill/>
          </a:ln>
        </p:spPr>
        <p:txBody>
          <a:bodyPr wrap="square" lIns="108847" tIns="54423" rIns="108847" bIns="54423">
            <a:spAutoFit/>
          </a:bodyPr>
          <a:lstStyle/>
          <a:p>
            <a:pPr defTabSz="1105875">
              <a:defRPr/>
            </a:pPr>
            <a:r>
              <a:rPr lang="en-CA" sz="2177" spc="-1" dirty="0">
                <a:solidFill>
                  <a:prstClr val="black"/>
                </a:solidFill>
                <a:latin typeface="Arial"/>
                <a:ea typeface="DejaVu Sans"/>
                <a:cs typeface="DejaVu Sans"/>
              </a:rPr>
              <a:t>Position-free formulation (Guo et al. 2018)</a:t>
            </a:r>
          </a:p>
        </p:txBody>
      </p:sp>
    </p:spTree>
  </p:cSld>
  <p:clrMapOvr>
    <a:masterClrMapping/>
  </p:clrMapOvr>
  <mc:AlternateContent xmlns:mc="http://schemas.openxmlformats.org/markup-compatibility/2006" xmlns:p14="http://schemas.microsoft.com/office/powerpoint/2010/main">
    <mc:Choice Requires="p14">
      <p:transition spd="slow" p14:dur="2000" advTm="18883"/>
    </mc:Choice>
    <mc:Fallback xmlns="">
      <p:transition spd="slow" advTm="1888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Shape 1"/>
          <p:cNvSpPr txBox="1"/>
          <p:nvPr/>
        </p:nvSpPr>
        <p:spPr>
          <a:xfrm>
            <a:off x="609755" y="536707"/>
            <a:ext cx="10971300" cy="614142"/>
          </a:xfrm>
          <a:prstGeom prst="rect">
            <a:avLst/>
          </a:prstGeom>
          <a:noFill/>
          <a:ln>
            <a:noFill/>
          </a:ln>
        </p:spPr>
        <p:txBody>
          <a:bodyPr lIns="0" tIns="0" rIns="0" bIns="0" anchor="ctr">
            <a:spAutoFit/>
          </a:bodyPr>
          <a:lstStyle/>
          <a:p>
            <a:pPr algn="ctr" defTabSz="1105875">
              <a:defRPr/>
            </a:pPr>
            <a:endParaRPr lang="en-CA" sz="3991" spc="-1">
              <a:solidFill>
                <a:prstClr val="black"/>
              </a:solidFill>
              <a:latin typeface="Arial"/>
              <a:ea typeface="DejaVu Sans"/>
              <a:cs typeface="DejaVu Sans"/>
            </a:endParaRPr>
          </a:p>
        </p:txBody>
      </p:sp>
      <p:pic>
        <p:nvPicPr>
          <p:cNvPr id="118" name="Picture 117"/>
          <p:cNvPicPr/>
          <p:nvPr/>
        </p:nvPicPr>
        <p:blipFill>
          <a:blip r:embed="rId3"/>
          <a:stretch/>
        </p:blipFill>
        <p:spPr>
          <a:xfrm>
            <a:off x="1986446" y="1596126"/>
            <a:ext cx="7940576" cy="3976819"/>
          </a:xfrm>
          <a:prstGeom prst="rect">
            <a:avLst/>
          </a:prstGeom>
          <a:ln>
            <a:noFill/>
          </a:ln>
        </p:spPr>
      </p:pic>
      <p:pic>
        <p:nvPicPr>
          <p:cNvPr id="119" name="Picture 118"/>
          <p:cNvPicPr/>
          <p:nvPr/>
        </p:nvPicPr>
        <p:blipFill>
          <a:blip r:embed="rId4"/>
          <a:stretch/>
        </p:blipFill>
        <p:spPr>
          <a:xfrm>
            <a:off x="346781" y="276906"/>
            <a:ext cx="1306159" cy="835942"/>
          </a:xfrm>
          <a:prstGeom prst="rect">
            <a:avLst/>
          </a:prstGeom>
          <a:ln>
            <a:noFill/>
          </a:ln>
        </p:spPr>
      </p:pic>
      <p:sp>
        <p:nvSpPr>
          <p:cNvPr id="6" name="TextShape 2">
            <a:extLst>
              <a:ext uri="{FF2B5EF4-FFF2-40B4-BE49-F238E27FC236}">
                <a16:creationId xmlns:a16="http://schemas.microsoft.com/office/drawing/2014/main" id="{137987B0-3775-4C71-B55A-989A7E508DDA}"/>
              </a:ext>
            </a:extLst>
          </p:cNvPr>
          <p:cNvSpPr txBox="1"/>
          <p:nvPr/>
        </p:nvSpPr>
        <p:spPr>
          <a:xfrm>
            <a:off x="3091457" y="5834177"/>
            <a:ext cx="5494982" cy="444937"/>
          </a:xfrm>
          <a:prstGeom prst="rect">
            <a:avLst/>
          </a:prstGeom>
          <a:noFill/>
          <a:ln>
            <a:noFill/>
          </a:ln>
        </p:spPr>
        <p:txBody>
          <a:bodyPr wrap="square" lIns="108847" tIns="54423" rIns="108847" bIns="54423">
            <a:spAutoFit/>
          </a:bodyPr>
          <a:lstStyle/>
          <a:p>
            <a:pPr defTabSz="1105875">
              <a:defRPr/>
            </a:pPr>
            <a:r>
              <a:rPr lang="en-CA" sz="2177" spc="-1" dirty="0">
                <a:solidFill>
                  <a:prstClr val="black"/>
                </a:solidFill>
                <a:latin typeface="Arial"/>
                <a:ea typeface="DejaVu Sans"/>
                <a:cs typeface="DejaVu Sans"/>
              </a:rPr>
              <a:t>Position-free formulation (Guo et al. 2018)</a:t>
            </a:r>
          </a:p>
        </p:txBody>
      </p:sp>
    </p:spTree>
  </p:cSld>
  <p:clrMapOvr>
    <a:masterClrMapping/>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577</TotalTime>
  <Words>2322</Words>
  <Application>Microsoft Office PowerPoint</Application>
  <PresentationFormat>Widescreen</PresentationFormat>
  <Paragraphs>234</Paragraphs>
  <Slides>34</Slides>
  <Notes>34</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Gamboa Guzman Luis Eduardo</dc:creator>
  <cp:lastModifiedBy>Gamboa Guzman Luis Eduardo</cp:lastModifiedBy>
  <cp:revision>71</cp:revision>
  <dcterms:created xsi:type="dcterms:W3CDTF">2020-05-05T15:27:48Z</dcterms:created>
  <dcterms:modified xsi:type="dcterms:W3CDTF">2020-05-27T15:59:05Z</dcterms:modified>
</cp:coreProperties>
</file>