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4" r:id="rId1"/>
  </p:sldMasterIdLst>
  <p:notesMasterIdLst>
    <p:notesMasterId r:id="rId1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5143500" type="screen16x9"/>
  <p:notesSz cx="6858000" cy="9144000"/>
  <p:defaultTextStyle>
    <a:defPPr marR="0" algn="l" rtl="0">
      <a:lnSpc>
        <a:spcPct val="100000"/>
      </a:lnSpc>
      <a:spcBef>
        <a:spcPts val="0"/>
      </a:spcBef>
      <a:spcAft>
        <a:spcPts val="0"/>
      </a:spcAft>
    </a:defPPr>
    <a:lvl1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90651C3A-4460-11DB-9652-00E08161165F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7" d="100"/>
          <a:sy n="97" d="100"/>
        </p:scale>
        <p:origin x="-522" y="66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" name="Shape 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defRPr sz="1100"/>
            </a:lvl1pPr>
            <a:lvl2pPr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95083908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Shape 44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5" name="Shape 4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Shape 97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8" name="Shape 9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Shape 10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4" name="Shape 10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Shape 10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0" name="Shape 11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Shape 50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1" name="Shape 5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Shape 56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7" name="Shape 5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Shape 6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3" name="Shape 6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Shape 68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" name="Shape 6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Shape 74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5" name="Shape 7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Shape 80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1" name="Shape 8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Shape 86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7" name="Shape 8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Shape 9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3" name="Shape 9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" type="title">
  <p:cSld name="TITLE">
    <p:spTree>
      <p:nvGrpSpPr>
        <p:cNvPr id="1" name="Shape 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8"/>
          <p:cNvSpPr/>
          <p:nvPr/>
        </p:nvSpPr>
        <p:spPr>
          <a:xfrm>
            <a:off x="0" y="0"/>
            <a:ext cx="9144000" cy="5176499"/>
          </a:xfrm>
          <a:prstGeom prst="rect">
            <a:avLst/>
          </a:prstGeom>
          <a:gradFill>
            <a:gsLst>
              <a:gs pos="0">
                <a:srgbClr val="003171"/>
              </a:gs>
              <a:gs pos="100000">
                <a:srgbClr val="549FFF"/>
              </a:gs>
            </a:gsLst>
            <a:lin ang="7920000" scaled="0"/>
          </a:gra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endParaRPr/>
          </a:p>
        </p:txBody>
      </p:sp>
      <p:sp>
        <p:nvSpPr>
          <p:cNvPr id="9" name="Shape 9"/>
          <p:cNvSpPr/>
          <p:nvPr/>
        </p:nvSpPr>
        <p:spPr>
          <a:xfrm flipH="1">
            <a:off x="-3832" y="12039"/>
            <a:ext cx="10925833" cy="5165065"/>
          </a:xfrm>
          <a:custGeom>
            <a:avLst/>
            <a:gdLst/>
            <a:ahLst/>
            <a:cxnLst/>
            <a:rect l="0" t="0" r="0" b="0"/>
            <a:pathLst>
              <a:path w="24279631" h="6863875" extrusionOk="0">
                <a:moveTo>
                  <a:pt x="9291599" y="0"/>
                </a:moveTo>
                <a:lnTo>
                  <a:pt x="24279631" y="5875"/>
                </a:lnTo>
                <a:lnTo>
                  <a:pt x="24250422" y="6863875"/>
                </a:lnTo>
                <a:lnTo>
                  <a:pt x="8740466" y="6858000"/>
                </a:lnTo>
                <a:cubicBezTo>
                  <a:pt x="0" y="3062308"/>
                  <a:pt x="7449035" y="312298"/>
                  <a:pt x="9291599" y="0"/>
                </a:cubicBezTo>
                <a:close/>
              </a:path>
            </a:pathLst>
          </a:custGeom>
          <a:gradFill>
            <a:gsLst>
              <a:gs pos="0">
                <a:srgbClr val="549FFF">
                  <a:alpha val="40784"/>
                </a:srgbClr>
              </a:gs>
              <a:gs pos="41000">
                <a:srgbClr val="003171">
                  <a:alpha val="94901"/>
                </a:srgbClr>
              </a:gs>
              <a:gs pos="100000">
                <a:srgbClr val="003171">
                  <a:alpha val="94901"/>
                </a:srgbClr>
              </a:gs>
            </a:gsLst>
            <a:path path="circle">
              <a:fillToRect t="100000" r="100000"/>
            </a:path>
            <a:tileRect l="-100000" b="-100000"/>
          </a:gra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endParaRPr/>
          </a:p>
        </p:txBody>
      </p:sp>
      <p:sp>
        <p:nvSpPr>
          <p:cNvPr id="10" name="Shape 10"/>
          <p:cNvSpPr/>
          <p:nvPr/>
        </p:nvSpPr>
        <p:spPr>
          <a:xfrm flipH="1">
            <a:off x="14659" y="660"/>
            <a:ext cx="10500940" cy="5165065"/>
          </a:xfrm>
          <a:custGeom>
            <a:avLst/>
            <a:gdLst/>
            <a:ahLst/>
            <a:cxnLst/>
            <a:rect l="0" t="0" r="0" b="0"/>
            <a:pathLst>
              <a:path w="24279631" h="6863875" extrusionOk="0">
                <a:moveTo>
                  <a:pt x="9291599" y="0"/>
                </a:moveTo>
                <a:lnTo>
                  <a:pt x="24279631" y="5875"/>
                </a:lnTo>
                <a:lnTo>
                  <a:pt x="24250422" y="6863875"/>
                </a:lnTo>
                <a:lnTo>
                  <a:pt x="8740466" y="6858000"/>
                </a:lnTo>
                <a:cubicBezTo>
                  <a:pt x="0" y="3062308"/>
                  <a:pt x="7449035" y="312298"/>
                  <a:pt x="9291599" y="0"/>
                </a:cubicBezTo>
                <a:close/>
              </a:path>
            </a:pathLst>
          </a:custGeom>
          <a:gradFill>
            <a:gsLst>
              <a:gs pos="0">
                <a:srgbClr val="549FFF">
                  <a:alpha val="53725"/>
                </a:srgbClr>
              </a:gs>
              <a:gs pos="41000">
                <a:srgbClr val="003171">
                  <a:alpha val="53725"/>
                </a:srgbClr>
              </a:gs>
              <a:gs pos="100000">
                <a:srgbClr val="003171">
                  <a:alpha val="53725"/>
                </a:srgbClr>
              </a:gs>
            </a:gsLst>
            <a:path path="circle">
              <a:fillToRect t="100000" r="100000"/>
            </a:path>
            <a:tileRect l="-100000" b="-100000"/>
          </a:gradFill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endParaRPr/>
          </a:p>
        </p:txBody>
      </p:sp>
      <p:sp>
        <p:nvSpPr>
          <p:cNvPr id="11" name="Shape 11"/>
          <p:cNvSpPr/>
          <p:nvPr/>
        </p:nvSpPr>
        <p:spPr>
          <a:xfrm>
            <a:off x="-846666" y="-661"/>
            <a:ext cx="2167466" cy="5176308"/>
          </a:xfrm>
          <a:custGeom>
            <a:avLst/>
            <a:gdLst/>
            <a:ahLst/>
            <a:cxnLst/>
            <a:rect l="0" t="0" r="0" b="0"/>
            <a:pathLst>
              <a:path w="2167467" h="6180667" extrusionOk="0">
                <a:moveTo>
                  <a:pt x="939800" y="0"/>
                </a:moveTo>
                <a:lnTo>
                  <a:pt x="1905000" y="5881"/>
                </a:lnTo>
                <a:cubicBezTo>
                  <a:pt x="2167467" y="1035992"/>
                  <a:pt x="0" y="1848556"/>
                  <a:pt x="1896533" y="6180667"/>
                </a:cubicBezTo>
                <a:lnTo>
                  <a:pt x="939800" y="6180667"/>
                </a:lnTo>
                <a:lnTo>
                  <a:pt x="939800" y="0"/>
                </a:lnTo>
                <a:close/>
              </a:path>
            </a:pathLst>
          </a:custGeom>
          <a:gradFill>
            <a:gsLst>
              <a:gs pos="0">
                <a:srgbClr val="003171">
                  <a:alpha val="20784"/>
                </a:srgbClr>
              </a:gs>
              <a:gs pos="100000">
                <a:srgbClr val="65A8FF">
                  <a:alpha val="20784"/>
                </a:srgbClr>
              </a:gs>
            </a:gsLst>
            <a:lin ang="0" scaled="0"/>
          </a:gra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endParaRPr/>
          </a:p>
        </p:txBody>
      </p:sp>
      <p:sp>
        <p:nvSpPr>
          <p:cNvPr id="12" name="Shape 12"/>
          <p:cNvSpPr/>
          <p:nvPr/>
        </p:nvSpPr>
        <p:spPr>
          <a:xfrm rot="10800000" flipH="1">
            <a:off x="-524933" y="131"/>
            <a:ext cx="1403434" cy="5176308"/>
          </a:xfrm>
          <a:custGeom>
            <a:avLst/>
            <a:gdLst/>
            <a:ahLst/>
            <a:cxnLst/>
            <a:rect l="0" t="0" r="0" b="0"/>
            <a:pathLst>
              <a:path w="2167467" h="6180667" extrusionOk="0">
                <a:moveTo>
                  <a:pt x="939800" y="0"/>
                </a:moveTo>
                <a:lnTo>
                  <a:pt x="1905000" y="5881"/>
                </a:lnTo>
                <a:cubicBezTo>
                  <a:pt x="2167467" y="1035992"/>
                  <a:pt x="0" y="1848556"/>
                  <a:pt x="1896533" y="6180667"/>
                </a:cubicBezTo>
                <a:lnTo>
                  <a:pt x="939800" y="6180667"/>
                </a:lnTo>
                <a:lnTo>
                  <a:pt x="939800" y="0"/>
                </a:lnTo>
                <a:close/>
              </a:path>
            </a:pathLst>
          </a:custGeom>
          <a:gradFill>
            <a:gsLst>
              <a:gs pos="0">
                <a:srgbClr val="003171">
                  <a:alpha val="20784"/>
                </a:srgbClr>
              </a:gs>
              <a:gs pos="100000">
                <a:srgbClr val="65A8FF">
                  <a:alpha val="20784"/>
                </a:srgbClr>
              </a:gs>
            </a:gsLst>
            <a:lin ang="0" scaled="0"/>
          </a:gra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endParaRPr/>
          </a:p>
        </p:txBody>
      </p:sp>
      <p:sp>
        <p:nvSpPr>
          <p:cNvPr id="13" name="Shape 13"/>
          <p:cNvSpPr txBox="1">
            <a:spLocks noGrp="1"/>
          </p:cNvSpPr>
          <p:nvPr>
            <p:ph type="ctrTitle"/>
          </p:nvPr>
        </p:nvSpPr>
        <p:spPr>
          <a:xfrm>
            <a:off x="1082040" y="1242060"/>
            <a:ext cx="7050900" cy="11025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indent="304800" algn="r"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1pPr>
            <a:lvl2pPr indent="304800" algn="r"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2pPr>
            <a:lvl3pPr indent="304800" algn="r"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3pPr>
            <a:lvl4pPr indent="304800" algn="r"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4pPr>
            <a:lvl5pPr indent="304800" algn="r"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5pPr>
            <a:lvl6pPr indent="304800" algn="r"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6pPr>
            <a:lvl7pPr indent="304800" algn="r"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7pPr>
            <a:lvl8pPr indent="304800" algn="r"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8pPr>
            <a:lvl9pPr indent="304800" algn="r"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4" name="Shape 14"/>
          <p:cNvSpPr txBox="1">
            <a:spLocks noGrp="1"/>
          </p:cNvSpPr>
          <p:nvPr>
            <p:ph type="subTitle" idx="1"/>
          </p:nvPr>
        </p:nvSpPr>
        <p:spPr>
          <a:xfrm>
            <a:off x="1082040" y="2423159"/>
            <a:ext cx="7035899" cy="6941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marL="0" indent="152400" algn="r">
              <a:buClr>
                <a:schemeClr val="lt1"/>
              </a:buClr>
              <a:buSzPct val="100000"/>
              <a:buNone/>
              <a:defRPr sz="2400">
                <a:solidFill>
                  <a:schemeClr val="lt1"/>
                </a:solidFill>
              </a:defRPr>
            </a:lvl1pPr>
            <a:lvl2pPr marL="0" indent="152400" algn="r">
              <a:spcBef>
                <a:spcPts val="0"/>
              </a:spcBef>
              <a:buClr>
                <a:schemeClr val="lt1"/>
              </a:buClr>
              <a:buSzPct val="100000"/>
              <a:buNone/>
              <a:defRPr sz="2400">
                <a:solidFill>
                  <a:schemeClr val="lt1"/>
                </a:solidFill>
              </a:defRPr>
            </a:lvl2pPr>
            <a:lvl3pPr marL="0" indent="152400" algn="r">
              <a:spcBef>
                <a:spcPts val="0"/>
              </a:spcBef>
              <a:buClr>
                <a:schemeClr val="lt1"/>
              </a:buClr>
              <a:buNone/>
              <a:defRPr>
                <a:solidFill>
                  <a:schemeClr val="lt1"/>
                </a:solidFill>
              </a:defRPr>
            </a:lvl3pPr>
            <a:lvl4pPr marL="0" indent="152400" algn="r">
              <a:spcBef>
                <a:spcPts val="0"/>
              </a:spcBef>
              <a:buClr>
                <a:schemeClr val="lt1"/>
              </a:buClr>
              <a:buSzPct val="100000"/>
              <a:buNone/>
              <a:defRPr sz="2400">
                <a:solidFill>
                  <a:schemeClr val="lt1"/>
                </a:solidFill>
              </a:defRPr>
            </a:lvl4pPr>
            <a:lvl5pPr marL="0" indent="152400" algn="r">
              <a:spcBef>
                <a:spcPts val="0"/>
              </a:spcBef>
              <a:buClr>
                <a:schemeClr val="lt1"/>
              </a:buClr>
              <a:buSzPct val="100000"/>
              <a:buNone/>
              <a:defRPr sz="2400">
                <a:solidFill>
                  <a:schemeClr val="lt1"/>
                </a:solidFill>
              </a:defRPr>
            </a:lvl5pPr>
            <a:lvl6pPr marL="0" indent="152400" algn="r">
              <a:spcBef>
                <a:spcPts val="0"/>
              </a:spcBef>
              <a:buClr>
                <a:schemeClr val="lt1"/>
              </a:buClr>
              <a:buSzPct val="100000"/>
              <a:buNone/>
              <a:defRPr sz="2400">
                <a:solidFill>
                  <a:schemeClr val="lt1"/>
                </a:solidFill>
              </a:defRPr>
            </a:lvl6pPr>
            <a:lvl7pPr marL="0" indent="152400" algn="r">
              <a:spcBef>
                <a:spcPts val="0"/>
              </a:spcBef>
              <a:buClr>
                <a:schemeClr val="lt1"/>
              </a:buClr>
              <a:buSzPct val="100000"/>
              <a:buNone/>
              <a:defRPr sz="2400">
                <a:solidFill>
                  <a:schemeClr val="lt1"/>
                </a:solidFill>
              </a:defRPr>
            </a:lvl7pPr>
            <a:lvl8pPr marL="0" indent="152400" algn="r">
              <a:spcBef>
                <a:spcPts val="0"/>
              </a:spcBef>
              <a:buClr>
                <a:schemeClr val="lt1"/>
              </a:buClr>
              <a:buSzPct val="100000"/>
              <a:buNone/>
              <a:defRPr sz="2400">
                <a:solidFill>
                  <a:schemeClr val="lt1"/>
                </a:solidFill>
              </a:defRPr>
            </a:lvl8pPr>
            <a:lvl9pPr marL="0" indent="152400" algn="r">
              <a:spcBef>
                <a:spcPts val="0"/>
              </a:spcBef>
              <a:buClr>
                <a:schemeClr val="lt1"/>
              </a:buClr>
              <a:buSzPct val="100000"/>
              <a:buNone/>
              <a:defRPr sz="24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x" type="tx">
  <p:cSld name="TITLE_AND_BODY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hape 16"/>
          <p:cNvSpPr/>
          <p:nvPr/>
        </p:nvSpPr>
        <p:spPr>
          <a:xfrm rot="10800000" flipH="1">
            <a:off x="-348182" y="-16424"/>
            <a:ext cx="1723519" cy="5159924"/>
          </a:xfrm>
          <a:custGeom>
            <a:avLst/>
            <a:gdLst/>
            <a:ahLst/>
            <a:cxnLst/>
            <a:rect l="0" t="0" r="0" b="0"/>
            <a:pathLst>
              <a:path w="4476675" h="6879900" extrusionOk="0">
                <a:moveTo>
                  <a:pt x="4476676" y="16025"/>
                </a:moveTo>
                <a:lnTo>
                  <a:pt x="879695" y="0"/>
                </a:lnTo>
                <a:cubicBezTo>
                  <a:pt x="886211" y="2293300"/>
                  <a:pt x="892726" y="4586600"/>
                  <a:pt x="899242" y="6879900"/>
                </a:cubicBezTo>
                <a:lnTo>
                  <a:pt x="3909760" y="6861462"/>
                </a:lnTo>
                <a:cubicBezTo>
                  <a:pt x="0" y="3547544"/>
                  <a:pt x="1695771" y="1824359"/>
                  <a:pt x="4476676" y="16025"/>
                </a:cubicBezTo>
                <a:close/>
              </a:path>
            </a:pathLst>
          </a:custGeom>
          <a:gradFill>
            <a:gsLst>
              <a:gs pos="0">
                <a:srgbClr val="549FFF">
                  <a:alpha val="53725"/>
                </a:srgbClr>
              </a:gs>
              <a:gs pos="41000">
                <a:srgbClr val="003171">
                  <a:alpha val="53725"/>
                </a:srgbClr>
              </a:gs>
              <a:gs pos="100000">
                <a:srgbClr val="003171">
                  <a:alpha val="53725"/>
                </a:srgbClr>
              </a:gs>
            </a:gsLst>
            <a:path path="circle">
              <a:fillToRect t="100000" r="100000"/>
            </a:path>
            <a:tileRect l="-100000" b="-100000"/>
          </a:gra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endParaRPr/>
          </a:p>
        </p:txBody>
      </p:sp>
      <p:sp>
        <p:nvSpPr>
          <p:cNvPr id="17" name="Shape 17"/>
          <p:cNvSpPr txBox="1">
            <a:spLocks noGrp="1"/>
          </p:cNvSpPr>
          <p:nvPr>
            <p:ph type="body" idx="1"/>
          </p:nvPr>
        </p:nvSpPr>
        <p:spPr>
          <a:xfrm>
            <a:off x="457200" y="1244242"/>
            <a:ext cx="8229600" cy="36303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  <p:sp>
        <p:nvSpPr>
          <p:cNvPr id="18" name="Shape 18"/>
          <p:cNvSpPr/>
          <p:nvPr/>
        </p:nvSpPr>
        <p:spPr>
          <a:xfrm rot="10800000" flipH="1">
            <a:off x="-1118653" y="774"/>
            <a:ext cx="3100650" cy="5142725"/>
          </a:xfrm>
          <a:custGeom>
            <a:avLst/>
            <a:gdLst/>
            <a:ahLst/>
            <a:cxnLst/>
            <a:rect l="0" t="0" r="0" b="0"/>
            <a:pathLst>
              <a:path w="8053639" h="6879900" extrusionOk="0">
                <a:moveTo>
                  <a:pt x="4696126" y="16025"/>
                </a:moveTo>
                <a:lnTo>
                  <a:pt x="2920537" y="0"/>
                </a:lnTo>
                <a:cubicBezTo>
                  <a:pt x="2927053" y="2293300"/>
                  <a:pt x="2933568" y="4586600"/>
                  <a:pt x="2940084" y="6879900"/>
                </a:cubicBezTo>
                <a:lnTo>
                  <a:pt x="4085318" y="6861462"/>
                </a:lnTo>
                <a:cubicBezTo>
                  <a:pt x="8053639" y="4651267"/>
                  <a:pt x="0" y="3113439"/>
                  <a:pt x="4696126" y="16025"/>
                </a:cubicBezTo>
                <a:close/>
              </a:path>
            </a:pathLst>
          </a:custGeom>
          <a:gradFill>
            <a:gsLst>
              <a:gs pos="0">
                <a:srgbClr val="549FFF">
                  <a:alpha val="53725"/>
                </a:srgbClr>
              </a:gs>
              <a:gs pos="41000">
                <a:srgbClr val="003171">
                  <a:alpha val="53725"/>
                </a:srgbClr>
              </a:gs>
              <a:gs pos="100000">
                <a:srgbClr val="003171">
                  <a:alpha val="53725"/>
                </a:srgbClr>
              </a:gs>
            </a:gsLst>
            <a:path path="circle">
              <a:fillToRect t="100000" r="100000"/>
            </a:path>
            <a:tileRect l="-100000" b="-100000"/>
          </a:gra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endParaRPr/>
          </a:p>
        </p:txBody>
      </p:sp>
      <p:sp>
        <p:nvSpPr>
          <p:cNvPr id="19" name="Shape 19"/>
          <p:cNvSpPr/>
          <p:nvPr/>
        </p:nvSpPr>
        <p:spPr>
          <a:xfrm rot="10800000">
            <a:off x="8088846" y="-9550"/>
            <a:ext cx="1100667" cy="5153050"/>
          </a:xfrm>
          <a:custGeom>
            <a:avLst/>
            <a:gdLst/>
            <a:ahLst/>
            <a:cxnLst/>
            <a:rect l="0" t="0" r="0" b="0"/>
            <a:pathLst>
              <a:path w="1100668" h="6916846" extrusionOk="0">
                <a:moveTo>
                  <a:pt x="0" y="11711"/>
                </a:moveTo>
                <a:lnTo>
                  <a:pt x="956734" y="0"/>
                </a:lnTo>
                <a:cubicBezTo>
                  <a:pt x="33869" y="3419922"/>
                  <a:pt x="220135" y="4504457"/>
                  <a:pt x="1100668" y="6916846"/>
                </a:cubicBezTo>
                <a:lnTo>
                  <a:pt x="0" y="6916846"/>
                </a:lnTo>
                <a:lnTo>
                  <a:pt x="0" y="11711"/>
                </a:lnTo>
                <a:close/>
              </a:path>
            </a:pathLst>
          </a:custGeom>
          <a:gradFill>
            <a:gsLst>
              <a:gs pos="0">
                <a:srgbClr val="003171"/>
              </a:gs>
              <a:gs pos="100000">
                <a:srgbClr val="65A8FF"/>
              </a:gs>
            </a:gsLst>
            <a:lin ang="5700000" scaled="0"/>
          </a:gra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endParaRPr/>
          </a:p>
        </p:txBody>
      </p:sp>
      <p:sp>
        <p:nvSpPr>
          <p:cNvPr id="20" name="Shape 20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9942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ColTx" type="twoColTx">
  <p:cSld name="TITLE_AND_TWO_COLUMNS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Shape 22"/>
          <p:cNvSpPr/>
          <p:nvPr/>
        </p:nvSpPr>
        <p:spPr>
          <a:xfrm rot="10800000" flipH="1">
            <a:off x="-348182" y="-16424"/>
            <a:ext cx="1723519" cy="5159924"/>
          </a:xfrm>
          <a:custGeom>
            <a:avLst/>
            <a:gdLst/>
            <a:ahLst/>
            <a:cxnLst/>
            <a:rect l="0" t="0" r="0" b="0"/>
            <a:pathLst>
              <a:path w="4476675" h="6879900" extrusionOk="0">
                <a:moveTo>
                  <a:pt x="4476676" y="16025"/>
                </a:moveTo>
                <a:lnTo>
                  <a:pt x="879695" y="0"/>
                </a:lnTo>
                <a:cubicBezTo>
                  <a:pt x="886211" y="2293300"/>
                  <a:pt x="892726" y="4586600"/>
                  <a:pt x="899242" y="6879900"/>
                </a:cubicBezTo>
                <a:lnTo>
                  <a:pt x="3909760" y="6861462"/>
                </a:lnTo>
                <a:cubicBezTo>
                  <a:pt x="0" y="3547544"/>
                  <a:pt x="1695771" y="1824359"/>
                  <a:pt x="4476676" y="16025"/>
                </a:cubicBezTo>
                <a:close/>
              </a:path>
            </a:pathLst>
          </a:custGeom>
          <a:gradFill>
            <a:gsLst>
              <a:gs pos="0">
                <a:srgbClr val="549FFF">
                  <a:alpha val="53725"/>
                </a:srgbClr>
              </a:gs>
              <a:gs pos="41000">
                <a:srgbClr val="003171">
                  <a:alpha val="53725"/>
                </a:srgbClr>
              </a:gs>
              <a:gs pos="100000">
                <a:srgbClr val="003171">
                  <a:alpha val="53725"/>
                </a:srgbClr>
              </a:gs>
            </a:gsLst>
            <a:path path="circle">
              <a:fillToRect t="100000" r="100000"/>
            </a:path>
            <a:tileRect l="-100000" b="-100000"/>
          </a:gra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endParaRPr/>
          </a:p>
        </p:txBody>
      </p:sp>
      <p:sp>
        <p:nvSpPr>
          <p:cNvPr id="23" name="Shape 23"/>
          <p:cNvSpPr/>
          <p:nvPr/>
        </p:nvSpPr>
        <p:spPr>
          <a:xfrm rot="10800000" flipH="1">
            <a:off x="-1118653" y="774"/>
            <a:ext cx="3100650" cy="5142725"/>
          </a:xfrm>
          <a:custGeom>
            <a:avLst/>
            <a:gdLst/>
            <a:ahLst/>
            <a:cxnLst/>
            <a:rect l="0" t="0" r="0" b="0"/>
            <a:pathLst>
              <a:path w="8053639" h="6879900" extrusionOk="0">
                <a:moveTo>
                  <a:pt x="4696126" y="16025"/>
                </a:moveTo>
                <a:lnTo>
                  <a:pt x="2920537" y="0"/>
                </a:lnTo>
                <a:cubicBezTo>
                  <a:pt x="2927053" y="2293300"/>
                  <a:pt x="2933568" y="4586600"/>
                  <a:pt x="2940084" y="6879900"/>
                </a:cubicBezTo>
                <a:lnTo>
                  <a:pt x="4085318" y="6861462"/>
                </a:lnTo>
                <a:cubicBezTo>
                  <a:pt x="8053639" y="4651267"/>
                  <a:pt x="0" y="3113439"/>
                  <a:pt x="4696126" y="16025"/>
                </a:cubicBezTo>
                <a:close/>
              </a:path>
            </a:pathLst>
          </a:custGeom>
          <a:gradFill>
            <a:gsLst>
              <a:gs pos="0">
                <a:srgbClr val="549FFF">
                  <a:alpha val="53725"/>
                </a:srgbClr>
              </a:gs>
              <a:gs pos="41000">
                <a:srgbClr val="003171">
                  <a:alpha val="53725"/>
                </a:srgbClr>
              </a:gs>
              <a:gs pos="100000">
                <a:srgbClr val="003171">
                  <a:alpha val="53725"/>
                </a:srgbClr>
              </a:gs>
            </a:gsLst>
            <a:path path="circle">
              <a:fillToRect t="100000" r="100000"/>
            </a:path>
            <a:tileRect l="-100000" b="-100000"/>
          </a:gra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endParaRPr/>
          </a:p>
        </p:txBody>
      </p:sp>
      <p:sp>
        <p:nvSpPr>
          <p:cNvPr id="24" name="Shape 24"/>
          <p:cNvSpPr/>
          <p:nvPr/>
        </p:nvSpPr>
        <p:spPr>
          <a:xfrm rot="10800000">
            <a:off x="8088846" y="-9550"/>
            <a:ext cx="1100667" cy="5153050"/>
          </a:xfrm>
          <a:custGeom>
            <a:avLst/>
            <a:gdLst/>
            <a:ahLst/>
            <a:cxnLst/>
            <a:rect l="0" t="0" r="0" b="0"/>
            <a:pathLst>
              <a:path w="1100668" h="6916846" extrusionOk="0">
                <a:moveTo>
                  <a:pt x="0" y="11711"/>
                </a:moveTo>
                <a:lnTo>
                  <a:pt x="956734" y="0"/>
                </a:lnTo>
                <a:cubicBezTo>
                  <a:pt x="33869" y="3419922"/>
                  <a:pt x="220135" y="4504457"/>
                  <a:pt x="1100668" y="6916846"/>
                </a:cubicBezTo>
                <a:lnTo>
                  <a:pt x="0" y="6916846"/>
                </a:lnTo>
                <a:lnTo>
                  <a:pt x="0" y="11711"/>
                </a:lnTo>
                <a:close/>
              </a:path>
            </a:pathLst>
          </a:custGeom>
          <a:gradFill>
            <a:gsLst>
              <a:gs pos="0">
                <a:srgbClr val="003171"/>
              </a:gs>
              <a:gs pos="100000">
                <a:srgbClr val="65A8FF"/>
              </a:gs>
            </a:gsLst>
            <a:lin ang="5700000" scaled="0"/>
          </a:gra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endParaRPr/>
          </a:p>
        </p:txBody>
      </p:sp>
      <p:sp>
        <p:nvSpPr>
          <p:cNvPr id="25" name="Shape 25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9942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  <p:sp>
        <p:nvSpPr>
          <p:cNvPr id="26" name="Shape 26"/>
          <p:cNvSpPr txBox="1">
            <a:spLocks noGrp="1"/>
          </p:cNvSpPr>
          <p:nvPr>
            <p:ph type="body" idx="1"/>
          </p:nvPr>
        </p:nvSpPr>
        <p:spPr>
          <a:xfrm>
            <a:off x="457200" y="1244242"/>
            <a:ext cx="4038599" cy="36303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body" idx="2"/>
          </p:nvPr>
        </p:nvSpPr>
        <p:spPr>
          <a:xfrm>
            <a:off x="4648200" y="1244242"/>
            <a:ext cx="4038599" cy="36303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Only" type="titleOnly">
  <p:cSld name="TITLE_ONLY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/>
          <p:nvPr/>
        </p:nvSpPr>
        <p:spPr>
          <a:xfrm rot="10800000" flipH="1">
            <a:off x="-348182" y="-16424"/>
            <a:ext cx="1723519" cy="5159924"/>
          </a:xfrm>
          <a:custGeom>
            <a:avLst/>
            <a:gdLst/>
            <a:ahLst/>
            <a:cxnLst/>
            <a:rect l="0" t="0" r="0" b="0"/>
            <a:pathLst>
              <a:path w="4476675" h="6879900" extrusionOk="0">
                <a:moveTo>
                  <a:pt x="4476676" y="16025"/>
                </a:moveTo>
                <a:lnTo>
                  <a:pt x="879695" y="0"/>
                </a:lnTo>
                <a:cubicBezTo>
                  <a:pt x="886211" y="2293300"/>
                  <a:pt x="892726" y="4586600"/>
                  <a:pt x="899242" y="6879900"/>
                </a:cubicBezTo>
                <a:lnTo>
                  <a:pt x="3909760" y="6861462"/>
                </a:lnTo>
                <a:cubicBezTo>
                  <a:pt x="0" y="3547544"/>
                  <a:pt x="1695771" y="1824359"/>
                  <a:pt x="4476676" y="16025"/>
                </a:cubicBezTo>
                <a:close/>
              </a:path>
            </a:pathLst>
          </a:custGeom>
          <a:gradFill>
            <a:gsLst>
              <a:gs pos="0">
                <a:srgbClr val="549FFF">
                  <a:alpha val="53725"/>
                </a:srgbClr>
              </a:gs>
              <a:gs pos="41000">
                <a:srgbClr val="003171">
                  <a:alpha val="53725"/>
                </a:srgbClr>
              </a:gs>
              <a:gs pos="100000">
                <a:srgbClr val="003171">
                  <a:alpha val="53725"/>
                </a:srgbClr>
              </a:gs>
            </a:gsLst>
            <a:path path="circle">
              <a:fillToRect t="100000" r="100000"/>
            </a:path>
            <a:tileRect l="-100000" b="-100000"/>
          </a:gra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endParaRPr/>
          </a:p>
        </p:txBody>
      </p:sp>
      <p:sp>
        <p:nvSpPr>
          <p:cNvPr id="30" name="Shape 30"/>
          <p:cNvSpPr/>
          <p:nvPr/>
        </p:nvSpPr>
        <p:spPr>
          <a:xfrm rot="10800000" flipH="1">
            <a:off x="-1118653" y="774"/>
            <a:ext cx="3100650" cy="5142725"/>
          </a:xfrm>
          <a:custGeom>
            <a:avLst/>
            <a:gdLst/>
            <a:ahLst/>
            <a:cxnLst/>
            <a:rect l="0" t="0" r="0" b="0"/>
            <a:pathLst>
              <a:path w="8053639" h="6879900" extrusionOk="0">
                <a:moveTo>
                  <a:pt x="4696126" y="16025"/>
                </a:moveTo>
                <a:lnTo>
                  <a:pt x="2920537" y="0"/>
                </a:lnTo>
                <a:cubicBezTo>
                  <a:pt x="2927053" y="2293300"/>
                  <a:pt x="2933568" y="4586600"/>
                  <a:pt x="2940084" y="6879900"/>
                </a:cubicBezTo>
                <a:lnTo>
                  <a:pt x="4085318" y="6861462"/>
                </a:lnTo>
                <a:cubicBezTo>
                  <a:pt x="8053639" y="4651267"/>
                  <a:pt x="0" y="3113439"/>
                  <a:pt x="4696126" y="16025"/>
                </a:cubicBezTo>
                <a:close/>
              </a:path>
            </a:pathLst>
          </a:custGeom>
          <a:gradFill>
            <a:gsLst>
              <a:gs pos="0">
                <a:srgbClr val="549FFF">
                  <a:alpha val="53725"/>
                </a:srgbClr>
              </a:gs>
              <a:gs pos="41000">
                <a:srgbClr val="003171">
                  <a:alpha val="53725"/>
                </a:srgbClr>
              </a:gs>
              <a:gs pos="100000">
                <a:srgbClr val="003171">
                  <a:alpha val="53725"/>
                </a:srgbClr>
              </a:gs>
            </a:gsLst>
            <a:path path="circle">
              <a:fillToRect t="100000" r="100000"/>
            </a:path>
            <a:tileRect l="-100000" b="-100000"/>
          </a:gra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endParaRPr/>
          </a:p>
        </p:txBody>
      </p:sp>
      <p:sp>
        <p:nvSpPr>
          <p:cNvPr id="31" name="Shape 31"/>
          <p:cNvSpPr/>
          <p:nvPr/>
        </p:nvSpPr>
        <p:spPr>
          <a:xfrm rot="10800000">
            <a:off x="8088846" y="-9550"/>
            <a:ext cx="1100667" cy="5153050"/>
          </a:xfrm>
          <a:custGeom>
            <a:avLst/>
            <a:gdLst/>
            <a:ahLst/>
            <a:cxnLst/>
            <a:rect l="0" t="0" r="0" b="0"/>
            <a:pathLst>
              <a:path w="1100668" h="6916846" extrusionOk="0">
                <a:moveTo>
                  <a:pt x="0" y="11711"/>
                </a:moveTo>
                <a:lnTo>
                  <a:pt x="956734" y="0"/>
                </a:lnTo>
                <a:cubicBezTo>
                  <a:pt x="33869" y="3419922"/>
                  <a:pt x="220135" y="4504457"/>
                  <a:pt x="1100668" y="6916846"/>
                </a:cubicBezTo>
                <a:lnTo>
                  <a:pt x="0" y="6916846"/>
                </a:lnTo>
                <a:lnTo>
                  <a:pt x="0" y="11711"/>
                </a:lnTo>
                <a:close/>
              </a:path>
            </a:pathLst>
          </a:custGeom>
          <a:gradFill>
            <a:gsLst>
              <a:gs pos="0">
                <a:srgbClr val="003171"/>
              </a:gs>
              <a:gs pos="100000">
                <a:srgbClr val="65A8FF"/>
              </a:gs>
            </a:gsLst>
            <a:lin ang="5700000" scaled="0"/>
          </a:gra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endParaRPr/>
          </a:p>
        </p:txBody>
      </p:sp>
      <p:sp>
        <p:nvSpPr>
          <p:cNvPr id="32" name="Shape 32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9942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_ONLY">
  <p:cSld name="CAPTION_ONLY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" name="Shape 34"/>
          <p:cNvGrpSpPr/>
          <p:nvPr/>
        </p:nvGrpSpPr>
        <p:grpSpPr>
          <a:xfrm>
            <a:off x="-6264" y="3700039"/>
            <a:ext cx="9150267" cy="2325488"/>
            <a:chOff x="-6264" y="4933386"/>
            <a:chExt cx="9150267" cy="3100650"/>
          </a:xfrm>
        </p:grpSpPr>
        <p:sp>
          <p:nvSpPr>
            <p:cNvPr id="35" name="Shape 35"/>
            <p:cNvSpPr/>
            <p:nvPr/>
          </p:nvSpPr>
          <p:spPr>
            <a:xfrm>
              <a:off x="-7" y="5537200"/>
              <a:ext cx="9144008" cy="1574769"/>
            </a:xfrm>
            <a:custGeom>
              <a:avLst/>
              <a:gdLst/>
              <a:ahLst/>
              <a:cxnLst/>
              <a:rect l="0" t="0" r="0" b="0"/>
              <a:pathLst>
                <a:path w="9144009" h="1257301" extrusionOk="0">
                  <a:moveTo>
                    <a:pt x="5" y="266700"/>
                  </a:moveTo>
                  <a:cubicBezTo>
                    <a:pt x="8115305" y="1257301"/>
                    <a:pt x="7620009" y="0"/>
                    <a:pt x="9144009" y="186267"/>
                  </a:cubicBezTo>
                  <a:cubicBezTo>
                    <a:pt x="9144008" y="441678"/>
                    <a:pt x="9143998" y="818763"/>
                    <a:pt x="9143997" y="1074174"/>
                  </a:cubicBezTo>
                  <a:lnTo>
                    <a:pt x="0" y="1086874"/>
                  </a:lnTo>
                  <a:cubicBezTo>
                    <a:pt x="0" y="854041"/>
                    <a:pt x="5" y="499533"/>
                    <a:pt x="5" y="266700"/>
                  </a:cubicBezTo>
                  <a:close/>
                </a:path>
              </a:pathLst>
            </a:custGeom>
            <a:gradFill>
              <a:gsLst>
                <a:gs pos="0">
                  <a:srgbClr val="549FFF"/>
                </a:gs>
                <a:gs pos="100000">
                  <a:srgbClr val="003171">
                    <a:alpha val="51764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endParaRPr/>
            </a:p>
          </p:txBody>
        </p:sp>
        <p:sp>
          <p:nvSpPr>
            <p:cNvPr id="36" name="Shape 36"/>
            <p:cNvSpPr/>
            <p:nvPr/>
          </p:nvSpPr>
          <p:spPr>
            <a:xfrm rot="5400000" flipH="1">
              <a:off x="3018543" y="1908578"/>
              <a:ext cx="3100650" cy="9150266"/>
            </a:xfrm>
            <a:custGeom>
              <a:avLst/>
              <a:gdLst/>
              <a:ahLst/>
              <a:cxnLst/>
              <a:rect l="0" t="0" r="0" b="0"/>
              <a:pathLst>
                <a:path w="8053639" h="6879900" extrusionOk="0">
                  <a:moveTo>
                    <a:pt x="4696126" y="16025"/>
                  </a:moveTo>
                  <a:lnTo>
                    <a:pt x="2920537" y="0"/>
                  </a:lnTo>
                  <a:cubicBezTo>
                    <a:pt x="2927053" y="2293300"/>
                    <a:pt x="2933568" y="4586600"/>
                    <a:pt x="2940084" y="6879900"/>
                  </a:cubicBezTo>
                  <a:lnTo>
                    <a:pt x="4085318" y="6861462"/>
                  </a:lnTo>
                  <a:cubicBezTo>
                    <a:pt x="8053639" y="4651267"/>
                    <a:pt x="0" y="3113439"/>
                    <a:pt x="4696126" y="16025"/>
                  </a:cubicBezTo>
                  <a:close/>
                </a:path>
              </a:pathLst>
            </a:custGeom>
            <a:gradFill>
              <a:gsLst>
                <a:gs pos="0">
                  <a:srgbClr val="549FFF">
                    <a:alpha val="78823"/>
                  </a:srgbClr>
                </a:gs>
                <a:gs pos="41000">
                  <a:srgbClr val="003171">
                    <a:alpha val="78823"/>
                  </a:srgbClr>
                </a:gs>
                <a:gs pos="100000">
                  <a:srgbClr val="003171">
                    <a:alpha val="78823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endParaRPr/>
            </a:p>
          </p:txBody>
        </p:sp>
        <p:sp>
          <p:nvSpPr>
            <p:cNvPr id="37" name="Shape 37"/>
            <p:cNvSpPr/>
            <p:nvPr/>
          </p:nvSpPr>
          <p:spPr>
            <a:xfrm>
              <a:off x="-7" y="5740400"/>
              <a:ext cx="9144010" cy="1574769"/>
            </a:xfrm>
            <a:custGeom>
              <a:avLst/>
              <a:gdLst/>
              <a:ahLst/>
              <a:cxnLst/>
              <a:rect l="0" t="0" r="0" b="0"/>
              <a:pathLst>
                <a:path w="9144011" h="1257301" extrusionOk="0">
                  <a:moveTo>
                    <a:pt x="7" y="266700"/>
                  </a:moveTo>
                  <a:cubicBezTo>
                    <a:pt x="8115307" y="1257301"/>
                    <a:pt x="7620011" y="0"/>
                    <a:pt x="9144011" y="186267"/>
                  </a:cubicBezTo>
                  <a:lnTo>
                    <a:pt x="9144011" y="921775"/>
                  </a:lnTo>
                  <a:lnTo>
                    <a:pt x="0" y="931914"/>
                  </a:lnTo>
                  <a:cubicBezTo>
                    <a:pt x="0" y="699081"/>
                    <a:pt x="7" y="499533"/>
                    <a:pt x="7" y="266700"/>
                  </a:cubicBezTo>
                  <a:close/>
                </a:path>
              </a:pathLst>
            </a:custGeom>
            <a:gradFill>
              <a:gsLst>
                <a:gs pos="0">
                  <a:srgbClr val="549FFF">
                    <a:alpha val="81960"/>
                  </a:srgbClr>
                </a:gs>
                <a:gs pos="100000">
                  <a:srgbClr val="003171">
                    <a:alpha val="8196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endParaRPr/>
            </a:p>
          </p:txBody>
        </p:sp>
      </p:grpSp>
      <p:sp>
        <p:nvSpPr>
          <p:cNvPr id="38" name="Shape 38"/>
          <p:cNvSpPr txBox="1">
            <a:spLocks noGrp="1"/>
          </p:cNvSpPr>
          <p:nvPr>
            <p:ph type="body" idx="1"/>
          </p:nvPr>
        </p:nvSpPr>
        <p:spPr>
          <a:xfrm>
            <a:off x="1792288" y="4025503"/>
            <a:ext cx="5486399" cy="603599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marL="0" indent="152400" algn="ctr">
              <a:buSzPct val="100000"/>
              <a:buNone/>
              <a:defRPr sz="2400"/>
            </a:lvl1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lt2"/>
            </a:gs>
            <a:gs pos="100000">
              <a:schemeClr val="accent1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Shape 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5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9942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marL="0" indent="254000">
              <a:buClr>
                <a:srgbClr val="00387E"/>
              </a:buClr>
              <a:buSzPct val="100000"/>
              <a:buFont typeface="Trebuchet MS"/>
              <a:buNone/>
              <a:defRPr sz="4000" b="1">
                <a:solidFill>
                  <a:srgbClr val="00387E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L="0" indent="254000">
              <a:buClr>
                <a:srgbClr val="00387E"/>
              </a:buClr>
              <a:buSzPct val="100000"/>
              <a:buFont typeface="Trebuchet MS"/>
              <a:buNone/>
              <a:defRPr sz="4000" b="1">
                <a:solidFill>
                  <a:srgbClr val="00387E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L="0" indent="254000">
              <a:buClr>
                <a:srgbClr val="00387E"/>
              </a:buClr>
              <a:buSzPct val="100000"/>
              <a:buFont typeface="Trebuchet MS"/>
              <a:buNone/>
              <a:defRPr sz="4000" b="1">
                <a:solidFill>
                  <a:srgbClr val="00387E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L="0" indent="254000">
              <a:buClr>
                <a:srgbClr val="00387E"/>
              </a:buClr>
              <a:buSzPct val="100000"/>
              <a:buFont typeface="Trebuchet MS"/>
              <a:buNone/>
              <a:defRPr sz="4000" b="1">
                <a:solidFill>
                  <a:srgbClr val="00387E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L="0" indent="254000">
              <a:buClr>
                <a:srgbClr val="00387E"/>
              </a:buClr>
              <a:buSzPct val="100000"/>
              <a:buFont typeface="Trebuchet MS"/>
              <a:buNone/>
              <a:defRPr sz="4000" b="1">
                <a:solidFill>
                  <a:srgbClr val="00387E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L="0" indent="254000">
              <a:buClr>
                <a:srgbClr val="00387E"/>
              </a:buClr>
              <a:buSzPct val="100000"/>
              <a:buFont typeface="Trebuchet MS"/>
              <a:buNone/>
              <a:defRPr sz="4000" b="1">
                <a:solidFill>
                  <a:srgbClr val="00387E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L="0" indent="254000">
              <a:buClr>
                <a:srgbClr val="00387E"/>
              </a:buClr>
              <a:buSzPct val="100000"/>
              <a:buFont typeface="Trebuchet MS"/>
              <a:buNone/>
              <a:defRPr sz="4000" b="1">
                <a:solidFill>
                  <a:srgbClr val="00387E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L="0" indent="254000">
              <a:buClr>
                <a:srgbClr val="00387E"/>
              </a:buClr>
              <a:buSzPct val="100000"/>
              <a:buFont typeface="Trebuchet MS"/>
              <a:buNone/>
              <a:defRPr sz="4000" b="1">
                <a:solidFill>
                  <a:srgbClr val="00387E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L="0" indent="254000">
              <a:buClr>
                <a:srgbClr val="00387E"/>
              </a:buClr>
              <a:buSzPct val="100000"/>
              <a:buFont typeface="Trebuchet MS"/>
              <a:buNone/>
              <a:defRPr sz="4000" b="1">
                <a:solidFill>
                  <a:srgbClr val="00387E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  <p:sp>
        <p:nvSpPr>
          <p:cNvPr id="6" name="Shape 6"/>
          <p:cNvSpPr txBox="1">
            <a:spLocks noGrp="1"/>
          </p:cNvSpPr>
          <p:nvPr>
            <p:ph type="body" idx="1"/>
          </p:nvPr>
        </p:nvSpPr>
        <p:spPr>
          <a:xfrm>
            <a:off x="457200" y="1295400"/>
            <a:ext cx="8229600" cy="33945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marL="342900" indent="-139700">
              <a:buClr>
                <a:schemeClr val="dk2"/>
              </a:buClr>
              <a:buSzPct val="100000"/>
              <a:buFont typeface="Trebuchet MS"/>
              <a:defRPr sz="32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L="742950" indent="-107950">
              <a:spcBef>
                <a:spcPts val="560"/>
              </a:spcBef>
              <a:buClr>
                <a:schemeClr val="dk2"/>
              </a:buClr>
              <a:buSzPct val="100000"/>
              <a:buFont typeface="Trebuchet MS"/>
              <a:defRPr sz="28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L="1143000" indent="-76200">
              <a:spcBef>
                <a:spcPts val="480"/>
              </a:spcBef>
              <a:buClr>
                <a:schemeClr val="dk2"/>
              </a:buClr>
              <a:buSzPct val="100000"/>
              <a:buFont typeface="Trebuchet MS"/>
              <a:defRPr sz="24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L="1600200" indent="-101600">
              <a:spcBef>
                <a:spcPts val="400"/>
              </a:spcBef>
              <a:buClr>
                <a:schemeClr val="dk2"/>
              </a:buClr>
              <a:buSzPct val="100000"/>
              <a:buFont typeface="Trebuchet MS"/>
              <a:defRPr sz="2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L="2057400" indent="-101600">
              <a:spcBef>
                <a:spcPts val="400"/>
              </a:spcBef>
              <a:buClr>
                <a:schemeClr val="dk2"/>
              </a:buClr>
              <a:buSzPct val="100000"/>
              <a:buFont typeface="Trebuchet MS"/>
              <a:defRPr sz="2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L="2514600" indent="-101600">
              <a:spcBef>
                <a:spcPts val="400"/>
              </a:spcBef>
              <a:buClr>
                <a:schemeClr val="dk2"/>
              </a:buClr>
              <a:buSzPct val="100000"/>
              <a:buFont typeface="Trebuchet MS"/>
              <a:defRPr sz="2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L="2971800" indent="-101600">
              <a:spcBef>
                <a:spcPts val="400"/>
              </a:spcBef>
              <a:buClr>
                <a:schemeClr val="dk2"/>
              </a:buClr>
              <a:buSzPct val="100000"/>
              <a:buFont typeface="Trebuchet MS"/>
              <a:defRPr sz="2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L="3429000" indent="-101600">
              <a:spcBef>
                <a:spcPts val="400"/>
              </a:spcBef>
              <a:buClr>
                <a:schemeClr val="dk2"/>
              </a:buClr>
              <a:buSzPct val="100000"/>
              <a:buFont typeface="Trebuchet MS"/>
              <a:defRPr sz="2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L="3886200" indent="-101600">
              <a:spcBef>
                <a:spcPts val="400"/>
              </a:spcBef>
              <a:buClr>
                <a:schemeClr val="dk2"/>
              </a:buClr>
              <a:buSzPct val="100000"/>
              <a:buFont typeface="Trebuchet MS"/>
              <a:defRPr sz="2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</p:sldLayoutIdLst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antillana.com.br/lumis/portal/file/fileDownload.jsp?fileId=8A8A8A833D17E480013D18EB2D410B3A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sopadeletras.kokolikoko.com/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webardora.net/index_cas.htm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elearningsoft.wordpress.com/2012/08/29/4-programas-para-crear-crucigramas_v2/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rosswordpuzzlegames.com/create.html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clipsecrossword.com/download/Install%20EclipseCrossword.msi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Shape 41"/>
          <p:cNvSpPr txBox="1">
            <a:spLocks noGrp="1"/>
          </p:cNvSpPr>
          <p:nvPr>
            <p:ph type="ctrTitle"/>
          </p:nvPr>
        </p:nvSpPr>
        <p:spPr>
          <a:xfrm>
            <a:off x="1126125" y="549884"/>
            <a:ext cx="7050900" cy="27645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algn="ctr" rtl="0">
              <a:buNone/>
            </a:pPr>
            <a:r>
              <a:rPr lang="en" sz="3000">
                <a:solidFill>
                  <a:srgbClr val="FF9900"/>
                </a:solidFill>
                <a:latin typeface="Georgia"/>
                <a:ea typeface="Georgia"/>
                <a:cs typeface="Georgia"/>
                <a:sym typeface="Georgia"/>
              </a:rPr>
              <a:t>CIENCIA EN TU ESCUELA</a:t>
            </a:r>
          </a:p>
          <a:p>
            <a:endParaRPr lang="en" sz="3000">
              <a:solidFill>
                <a:srgbClr val="FF9900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>
              <a:buNone/>
            </a:pPr>
            <a:r>
              <a:rPr lang="en"/>
              <a:t>Generación de Material Didáctico</a:t>
            </a:r>
          </a:p>
        </p:txBody>
      </p:sp>
      <p:sp>
        <p:nvSpPr>
          <p:cNvPr id="42" name="Shape 42"/>
          <p:cNvSpPr txBox="1">
            <a:spLocks noGrp="1"/>
          </p:cNvSpPr>
          <p:nvPr>
            <p:ph type="subTitle" idx="1"/>
          </p:nvPr>
        </p:nvSpPr>
        <p:spPr>
          <a:xfrm>
            <a:off x="1258390" y="3540035"/>
            <a:ext cx="7035899" cy="6941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buNone/>
            </a:pPr>
            <a:r>
              <a:rPr lang="en"/>
              <a:t>M.I. Moisés García Villanueva</a:t>
            </a:r>
          </a:p>
          <a:p>
            <a:endParaRPr lang="en"/>
          </a:p>
          <a:p>
            <a:pPr>
              <a:buNone/>
            </a:pPr>
            <a:r>
              <a:rPr lang="en"/>
              <a:t>Octubre de 2013</a:t>
            </a:r>
          </a:p>
        </p:txBody>
      </p:sp>
    </p:spTree>
  </p:cSld>
  <p:clrMapOvr>
    <a:masterClrMapping/>
  </p:clrMapOvr>
  <p:transition spd="slow">
    <p:cut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Shape 95"/>
          <p:cNvSpPr txBox="1">
            <a:spLocks noGrp="1"/>
          </p:cNvSpPr>
          <p:nvPr>
            <p:ph type="body" idx="1"/>
          </p:nvPr>
        </p:nvSpPr>
        <p:spPr>
          <a:xfrm>
            <a:off x="457200" y="1124042"/>
            <a:ext cx="8229600" cy="36303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buNone/>
            </a:pPr>
            <a:r>
              <a:rPr lang="en"/>
              <a:t>4.- Guardar la información del crucigrama</a:t>
            </a:r>
          </a:p>
          <a:p>
            <a:pPr lvl="0" rtl="0">
              <a:buNone/>
            </a:pPr>
            <a:r>
              <a:rPr lang="en"/>
              <a:t>5.- Indicar el tamaño de cuadros</a:t>
            </a:r>
          </a:p>
          <a:p>
            <a:pPr lvl="0" rtl="0">
              <a:buNone/>
            </a:pPr>
            <a:r>
              <a:rPr lang="en"/>
              <a:t>6.- Se presenta el crucigrama y se decide si es aceptado.</a:t>
            </a:r>
          </a:p>
          <a:p>
            <a:pPr>
              <a:buNone/>
            </a:pPr>
            <a:r>
              <a:rPr lang="en"/>
              <a:t>7.- Opciones de guardado o impresión del trabajo.</a:t>
            </a:r>
          </a:p>
        </p:txBody>
      </p:sp>
    </p:spTree>
  </p:cSld>
  <p:clrMapOvr>
    <a:masterClrMapping/>
  </p:clrMapOvr>
  <p:transition spd="slow">
    <p:cut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Shape 100"/>
          <p:cNvSpPr txBox="1">
            <a:spLocks noGrp="1"/>
          </p:cNvSpPr>
          <p:nvPr>
            <p:ph type="body" idx="1"/>
          </p:nvPr>
        </p:nvSpPr>
        <p:spPr>
          <a:xfrm>
            <a:off x="457200" y="1244242"/>
            <a:ext cx="8229600" cy="36303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buNone/>
            </a:pPr>
            <a:r>
              <a:rPr lang="en"/>
              <a:t>Santillana</a:t>
            </a:r>
          </a:p>
          <a:p>
            <a:pPr lvl="0" rtl="0">
              <a:buNone/>
            </a:pPr>
            <a:r>
              <a:rPr lang="en" sz="2400" u="sng">
                <a:latin typeface="Arial"/>
                <a:ea typeface="Arial"/>
                <a:cs typeface="Arial"/>
                <a:sym typeface="Arial"/>
                <a:hlinkClick r:id="rId3"/>
              </a:rPr>
              <a:t>http://www.santillana.com.br/lumis/portal/file/fileDownload.jsp?fileId=8A8A8A833D17E480013D18EB2D410B3A</a:t>
            </a:r>
          </a:p>
          <a:p>
            <a:endParaRPr lang="en" sz="2400" u="sng">
              <a:latin typeface="Arial"/>
              <a:ea typeface="Arial"/>
              <a:cs typeface="Arial"/>
              <a:sym typeface="Arial"/>
              <a:hlinkClick r:id="rId3"/>
            </a:endParaRPr>
          </a:p>
          <a:p>
            <a:endParaRPr lang="en" sz="2400" u="sng">
              <a:latin typeface="Arial"/>
              <a:ea typeface="Arial"/>
              <a:cs typeface="Arial"/>
              <a:sym typeface="Arial"/>
              <a:hlinkClick r:id="rId3"/>
            </a:endParaRPr>
          </a:p>
          <a:p>
            <a:pPr>
              <a:buNone/>
            </a:pPr>
            <a:r>
              <a:rPr lang="en" sz="2400">
                <a:solidFill>
                  <a:srgbClr val="3A6999"/>
                </a:solidFill>
                <a:latin typeface="Arial"/>
                <a:ea typeface="Arial"/>
                <a:cs typeface="Arial"/>
                <a:sym typeface="Arial"/>
                <a:hlinkClick r:id="rId4"/>
              </a:rPr>
              <a:t>http://sopadeletras.kokolikoko.com/</a:t>
            </a:r>
          </a:p>
        </p:txBody>
      </p:sp>
      <p:sp>
        <p:nvSpPr>
          <p:cNvPr id="101" name="Shape 101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9942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en"/>
              <a:t>Sopa de letras</a:t>
            </a:r>
          </a:p>
        </p:txBody>
      </p:sp>
    </p:spTree>
  </p:cSld>
  <p:clrMapOvr>
    <a:masterClrMapping/>
  </p:clrMapOvr>
  <p:transition spd="slow">
    <p:cut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Shape 106"/>
          <p:cNvSpPr txBox="1">
            <a:spLocks noGrp="1"/>
          </p:cNvSpPr>
          <p:nvPr>
            <p:ph type="body" idx="1"/>
          </p:nvPr>
        </p:nvSpPr>
        <p:spPr>
          <a:xfrm>
            <a:off x="457200" y="1244242"/>
            <a:ext cx="8229600" cy="36303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algn="just" rtl="0">
              <a:buNone/>
            </a:pPr>
            <a:r>
              <a:rPr lang="en" sz="2400" b="1">
                <a:solidFill>
                  <a:srgbClr val="858A00"/>
                </a:solidFill>
                <a:latin typeface="Georgia"/>
                <a:ea typeface="Georgia"/>
                <a:cs typeface="Georgia"/>
                <a:sym typeface="Georgia"/>
              </a:rPr>
              <a:t>Ardora</a:t>
            </a:r>
            <a:r>
              <a:rPr lang="en" sz="2400">
                <a:solidFill>
                  <a:srgbClr val="333333"/>
                </a:solidFill>
                <a:latin typeface="Georgia"/>
                <a:ea typeface="Georgia"/>
                <a:cs typeface="Georgia"/>
                <a:sym typeface="Georgia"/>
              </a:rPr>
              <a:t> es una aplicación informática para docentes, que permite crear sus propios contenidos web, de un modo muy sencillo, sin tener conocimientos técnicos de diseño o programación web.</a:t>
            </a:r>
          </a:p>
          <a:p>
            <a:endParaRPr lang="en" sz="2400">
              <a:solidFill>
                <a:srgbClr val="333333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algn="ctr">
              <a:buNone/>
            </a:pPr>
            <a:r>
              <a:rPr lang="en" sz="3000" u="sng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3"/>
              </a:rPr>
              <a:t>http://www.webardora.net/index_cas.htm</a:t>
            </a:r>
          </a:p>
        </p:txBody>
      </p:sp>
      <p:sp>
        <p:nvSpPr>
          <p:cNvPr id="107" name="Shape 107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9942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en"/>
              <a:t>Ardora</a:t>
            </a:r>
          </a:p>
        </p:txBody>
      </p:sp>
    </p:spTree>
  </p:cSld>
  <p:clrMapOvr>
    <a:masterClrMapping/>
  </p:clrMapOvr>
  <p:transition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Shape 47"/>
          <p:cNvSpPr txBox="1">
            <a:spLocks noGrp="1"/>
          </p:cNvSpPr>
          <p:nvPr>
            <p:ph type="body" idx="1"/>
          </p:nvPr>
        </p:nvSpPr>
        <p:spPr>
          <a:xfrm>
            <a:off x="457200" y="1244242"/>
            <a:ext cx="8229600" cy="36303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buNone/>
            </a:pPr>
            <a:r>
              <a:rPr lang="en" dirty="0"/>
              <a:t>Mediante Power Point podemos implementar el Juego de </a:t>
            </a:r>
            <a:r>
              <a:rPr lang="en" dirty="0" smtClean="0"/>
              <a:t>Jeopardy</a:t>
            </a:r>
            <a:endParaRPr lang="en" dirty="0"/>
          </a:p>
          <a:p>
            <a:endParaRPr lang="en" dirty="0"/>
          </a:p>
          <a:p>
            <a:endParaRPr lang="en" dirty="0"/>
          </a:p>
        </p:txBody>
      </p:sp>
      <p:sp>
        <p:nvSpPr>
          <p:cNvPr id="48" name="Shape 48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9942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en" dirty="0"/>
              <a:t>Juego </a:t>
            </a:r>
            <a:r>
              <a:rPr lang="en" dirty="0" smtClean="0"/>
              <a:t>Jeopardy</a:t>
            </a:r>
            <a:endParaRPr lang="en" dirty="0"/>
          </a:p>
        </p:txBody>
      </p:sp>
    </p:spTree>
  </p:cSld>
  <p:clrMapOvr>
    <a:masterClrMapping/>
  </p:clrMapOvr>
  <p:transition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Shape 53"/>
          <p:cNvSpPr txBox="1">
            <a:spLocks noGrp="1"/>
          </p:cNvSpPr>
          <p:nvPr>
            <p:ph type="body" idx="1"/>
          </p:nvPr>
        </p:nvSpPr>
        <p:spPr>
          <a:xfrm>
            <a:off x="457200" y="1244242"/>
            <a:ext cx="8229600" cy="36303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buNone/>
            </a:pPr>
            <a:r>
              <a:rPr lang="en"/>
              <a:t>a) se puede crear insertando formas rectangulares.</a:t>
            </a:r>
          </a:p>
          <a:p>
            <a:pPr lvl="0">
              <a:buClr>
                <a:schemeClr val="dk1"/>
              </a:buClr>
              <a:buSzPct val="34375"/>
              <a:buFont typeface="Arial"/>
              <a:buNone/>
            </a:pPr>
            <a:r>
              <a:rPr lang="en"/>
              <a:t>b) Insertando una tabla y ampliarla al espacio de la diapositiva.</a:t>
            </a:r>
          </a:p>
        </p:txBody>
      </p:sp>
      <p:sp>
        <p:nvSpPr>
          <p:cNvPr id="54" name="Shape 54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9942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en" sz="3200" b="0">
                <a:solidFill>
                  <a:schemeClr val="dk2"/>
                </a:solidFill>
              </a:rPr>
              <a:t>1o.- insertar una diapositiva con una cuadrícula.</a:t>
            </a:r>
          </a:p>
        </p:txBody>
      </p:sp>
    </p:spTree>
  </p:cSld>
  <p:clrMapOvr>
    <a:masterClrMapping/>
  </p:clrMapOvr>
  <p:transition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Shape 59"/>
          <p:cNvSpPr txBox="1">
            <a:spLocks noGrp="1"/>
          </p:cNvSpPr>
          <p:nvPr>
            <p:ph type="body" idx="1"/>
          </p:nvPr>
        </p:nvSpPr>
        <p:spPr>
          <a:xfrm>
            <a:off x="457200" y="1244242"/>
            <a:ext cx="8229600" cy="36303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buNone/>
            </a:pPr>
            <a:r>
              <a:rPr lang="en"/>
              <a:t>Se rellena con las categorías y las cantidades en las celdas.</a:t>
            </a:r>
          </a:p>
          <a:p>
            <a:endParaRPr lang="en"/>
          </a:p>
          <a:p>
            <a:pPr>
              <a:buNone/>
            </a:pPr>
            <a:r>
              <a:rPr lang="en"/>
              <a:t>Se crean las diapositivas de Preguntas y respuestas.</a:t>
            </a:r>
          </a:p>
        </p:txBody>
      </p:sp>
      <p:sp>
        <p:nvSpPr>
          <p:cNvPr id="60" name="Shape 60"/>
          <p:cNvSpPr txBox="1">
            <a:spLocks noGrp="1"/>
          </p:cNvSpPr>
          <p:nvPr>
            <p:ph type="title"/>
          </p:nvPr>
        </p:nvSpPr>
        <p:spPr>
          <a:xfrm>
            <a:off x="457200" y="353778"/>
            <a:ext cx="8229600" cy="9942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en"/>
              <a:t>2o. Insertar Información</a:t>
            </a:r>
          </a:p>
        </p:txBody>
      </p:sp>
    </p:spTree>
  </p:cSld>
  <p:clrMapOvr>
    <a:masterClrMapping/>
  </p:clrMapOvr>
  <p:transition spd="slow">
    <p:cut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hape 65"/>
          <p:cNvSpPr txBox="1">
            <a:spLocks noGrp="1"/>
          </p:cNvSpPr>
          <p:nvPr>
            <p:ph type="body" idx="1"/>
          </p:nvPr>
        </p:nvSpPr>
        <p:spPr>
          <a:xfrm>
            <a:off x="457200" y="1244242"/>
            <a:ext cx="8229600" cy="36303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419100" rtl="0">
              <a:buClr>
                <a:schemeClr val="dk2"/>
              </a:buClr>
              <a:buSzPct val="100000"/>
              <a:buFont typeface="Trebuchet MS"/>
              <a:buAutoNum type="arabicPeriod"/>
            </a:pPr>
            <a:r>
              <a:rPr lang="en" sz="3000"/>
              <a:t>Seleccionar una cantidad</a:t>
            </a:r>
          </a:p>
          <a:p>
            <a:pPr marL="457200" lvl="0" indent="-419100" rtl="0">
              <a:buClr>
                <a:schemeClr val="dk2"/>
              </a:buClr>
              <a:buSzPct val="100000"/>
              <a:buFont typeface="Trebuchet MS"/>
              <a:buAutoNum type="arabicPeriod"/>
            </a:pPr>
            <a:r>
              <a:rPr lang="en" sz="3000"/>
              <a:t>Botón derecho del mouse sobre el texto seleccionado.</a:t>
            </a:r>
          </a:p>
          <a:p>
            <a:pPr marL="457200" lvl="0" indent="-419100" rtl="0">
              <a:buClr>
                <a:schemeClr val="dk2"/>
              </a:buClr>
              <a:buSzPct val="100000"/>
              <a:buFont typeface="Trebuchet MS"/>
              <a:buAutoNum type="arabicPeriod"/>
            </a:pPr>
            <a:r>
              <a:rPr lang="en" sz="3000"/>
              <a:t>Elegir Hipervínculo.</a:t>
            </a:r>
          </a:p>
          <a:p>
            <a:pPr marL="457200" lvl="0" indent="-419100" rtl="0">
              <a:buClr>
                <a:schemeClr val="dk2"/>
              </a:buClr>
              <a:buSzPct val="100000"/>
              <a:buFont typeface="Trebuchet MS"/>
              <a:buAutoNum type="arabicPeriod"/>
            </a:pPr>
            <a:r>
              <a:rPr lang="en" sz="3000"/>
              <a:t>En la sección </a:t>
            </a:r>
            <a:r>
              <a:rPr lang="en" sz="3000" i="1" u="sng"/>
              <a:t>Vincular a:</a:t>
            </a:r>
            <a:r>
              <a:rPr lang="en" sz="3000"/>
              <a:t> seleccionar </a:t>
            </a:r>
            <a:r>
              <a:rPr lang="en" sz="3000" i="1" u="sng"/>
              <a:t>Lugar de este documento</a:t>
            </a:r>
          </a:p>
          <a:p>
            <a:pPr marL="457200" lvl="0" indent="-419100">
              <a:buClr>
                <a:schemeClr val="dk2"/>
              </a:buClr>
              <a:buSzPct val="100000"/>
              <a:buFont typeface="Trebuchet MS"/>
              <a:buAutoNum type="arabicPeriod"/>
            </a:pPr>
            <a:r>
              <a:rPr lang="en" sz="3000"/>
              <a:t>Aparece la lista de diapositivas y seleccionar una de las diapositivas.</a:t>
            </a:r>
          </a:p>
        </p:txBody>
      </p:sp>
      <p:sp>
        <p:nvSpPr>
          <p:cNvPr id="66" name="Shape 66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9942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en"/>
              <a:t>3o. Insertar ENLACES (</a:t>
            </a:r>
            <a:r>
              <a:rPr lang="en" sz="2400"/>
              <a:t>HIPERVÍNCULOS</a:t>
            </a:r>
            <a:r>
              <a:rPr lang="en"/>
              <a:t>)</a:t>
            </a:r>
          </a:p>
        </p:txBody>
      </p:sp>
    </p:spTree>
  </p:cSld>
  <p:clrMapOvr>
    <a:masterClrMapping/>
  </p:clrMapOvr>
  <p:transition spd="slow">
    <p:cut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hape 71"/>
          <p:cNvSpPr txBox="1">
            <a:spLocks noGrp="1"/>
          </p:cNvSpPr>
          <p:nvPr>
            <p:ph type="body" idx="1"/>
          </p:nvPr>
        </p:nvSpPr>
        <p:spPr>
          <a:xfrm>
            <a:off x="457200" y="1244242"/>
            <a:ext cx="8229600" cy="36303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buNone/>
            </a:pPr>
            <a:r>
              <a:rPr lang="en" sz="3000"/>
              <a:t>Se deben insertar los hipervínculos de las cantidades a las preguntas.</a:t>
            </a:r>
          </a:p>
          <a:p>
            <a:pPr lvl="0" rtl="0">
              <a:buNone/>
            </a:pPr>
            <a:r>
              <a:rPr lang="en" sz="3000"/>
              <a:t>En las diapositivas de preguntas insertar hipervínculos a las respuestas.</a:t>
            </a:r>
          </a:p>
          <a:p>
            <a:pPr>
              <a:buNone/>
            </a:pPr>
            <a:r>
              <a:rPr lang="en" sz="3000"/>
              <a:t>Finalmente insertar un enlace de la diapositiva de respuestas a la diapositiva principal que contiene las categorías y cantidades.</a:t>
            </a:r>
          </a:p>
        </p:txBody>
      </p:sp>
      <p:sp>
        <p:nvSpPr>
          <p:cNvPr id="72" name="Shape 72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9942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en"/>
              <a:t>4o. Vincular las diapositivas</a:t>
            </a:r>
          </a:p>
        </p:txBody>
      </p:sp>
    </p:spTree>
  </p:cSld>
  <p:clrMapOvr>
    <a:masterClrMapping/>
  </p:clrMapOvr>
  <p:transition spd="slow">
    <p:cut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Shape 77"/>
          <p:cNvSpPr txBox="1">
            <a:spLocks noGrp="1"/>
          </p:cNvSpPr>
          <p:nvPr>
            <p:ph type="body" idx="1"/>
          </p:nvPr>
        </p:nvSpPr>
        <p:spPr>
          <a:xfrm>
            <a:off x="457200" y="1244242"/>
            <a:ext cx="8229600" cy="3630300"/>
          </a:xfrm>
          <a:prstGeom prst="rect">
            <a:avLst/>
          </a:prstGeom>
          <a:noFill/>
        </p:spPr>
        <p:txBody>
          <a:bodyPr lIns="91425" tIns="91425" rIns="91425" bIns="91425" anchor="t" anchorCtr="0">
            <a:noAutofit/>
          </a:bodyPr>
          <a:lstStyle/>
          <a:p>
            <a:pPr lvl="0" rtl="0">
              <a:lnSpc>
                <a:spcPct val="115000"/>
              </a:lnSpc>
              <a:buClr>
                <a:schemeClr val="dk1"/>
              </a:buClr>
              <a:buSzPct val="47826"/>
              <a:buFont typeface="Arial"/>
              <a:buNone/>
            </a:pPr>
            <a:r>
              <a:rPr lang="en" sz="2300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4 programas para crear crucigramas</a:t>
            </a:r>
          </a:p>
          <a:p>
            <a:pPr lvl="0" rtl="0">
              <a:buNone/>
            </a:pPr>
            <a:r>
              <a:rPr lang="en" sz="1800" b="1" u="sng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3"/>
              </a:rPr>
              <a:t>http://elearningsoft.wordpress.com/2012/08/29/4-programas-para-crear-crucigramas_v2/</a:t>
            </a:r>
          </a:p>
          <a:p>
            <a:endParaRPr lang="en" sz="1800" b="1" u="sng">
              <a:solidFill>
                <a:schemeClr val="hlink"/>
              </a:solidFill>
              <a:latin typeface="Arial"/>
              <a:ea typeface="Arial"/>
              <a:cs typeface="Arial"/>
              <a:sym typeface="Arial"/>
              <a:hlinkClick r:id="rId3"/>
            </a:endParaRPr>
          </a:p>
          <a:p>
            <a:pPr marL="457200" lvl="0" indent="-342900" rtl="0">
              <a:lnSpc>
                <a:spcPct val="115000"/>
              </a:lnSpc>
              <a:buClr>
                <a:schemeClr val="dk2"/>
              </a:buClr>
              <a:buSzPct val="100000"/>
              <a:buFont typeface="Trebuchet MS"/>
              <a:buAutoNum type="arabicPeriod"/>
            </a:pPr>
            <a:r>
              <a:rPr lang="en" sz="1800" b="1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Crossword Puzzle Games</a:t>
            </a:r>
          </a:p>
          <a:p>
            <a:pPr marL="457200" lvl="0" indent="-342900" rtl="0">
              <a:lnSpc>
                <a:spcPct val="115000"/>
              </a:lnSpc>
              <a:buClr>
                <a:schemeClr val="dk2"/>
              </a:buClr>
              <a:buSzPct val="100000"/>
              <a:buFont typeface="Trebuchet MS"/>
              <a:buAutoNum type="arabicPeriod"/>
            </a:pPr>
            <a:r>
              <a:rPr lang="en" sz="1800" b="1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EclipseCrossword.com</a:t>
            </a:r>
          </a:p>
          <a:p>
            <a:pPr marL="457200" lvl="0" indent="-342900" rtl="0">
              <a:lnSpc>
                <a:spcPct val="115000"/>
              </a:lnSpc>
              <a:buClr>
                <a:schemeClr val="dk2"/>
              </a:buClr>
              <a:buSzPct val="100000"/>
              <a:buFont typeface="Trebuchet MS"/>
              <a:buAutoNum type="arabicPeriod"/>
            </a:pPr>
            <a:r>
              <a:rPr lang="en" sz="1800" b="1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Crossword Compiler</a:t>
            </a:r>
          </a:p>
          <a:p>
            <a:pPr marL="457200" lvl="0" indent="-342900" rtl="0">
              <a:lnSpc>
                <a:spcPct val="115000"/>
              </a:lnSpc>
              <a:buClr>
                <a:schemeClr val="dk2"/>
              </a:buClr>
              <a:buSzPct val="100000"/>
              <a:buFont typeface="Trebuchet MS"/>
              <a:buAutoNum type="arabicPeriod"/>
            </a:pPr>
            <a:r>
              <a:rPr lang="en" sz="1800" b="1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CrossWord Forge</a:t>
            </a:r>
          </a:p>
          <a:p>
            <a:endParaRPr lang="en" sz="1800" b="1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  <a:p>
            <a:endParaRPr lang="en" sz="1800" b="1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  <a:p>
            <a:endParaRPr lang="en" sz="1800" b="1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8" name="Shape 78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9942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en"/>
              <a:t>Crucigrama</a:t>
            </a:r>
          </a:p>
        </p:txBody>
      </p:sp>
    </p:spTree>
  </p:cSld>
  <p:clrMapOvr>
    <a:masterClrMapping/>
  </p:clrMapOvr>
  <p:transition spd="slow">
    <p:cut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Shape 83"/>
          <p:cNvSpPr txBox="1">
            <a:spLocks noGrp="1"/>
          </p:cNvSpPr>
          <p:nvPr>
            <p:ph type="body" idx="1"/>
          </p:nvPr>
        </p:nvSpPr>
        <p:spPr>
          <a:xfrm>
            <a:off x="457200" y="710842"/>
            <a:ext cx="8229600" cy="36303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buNone/>
            </a:pPr>
            <a:r>
              <a:rPr lang="en"/>
              <a:t>Es posible crear crucigramas en la WEB.</a:t>
            </a:r>
          </a:p>
          <a:p>
            <a:pPr marL="457200" lvl="0" indent="-431800" rtl="0">
              <a:buClr>
                <a:schemeClr val="dk2"/>
              </a:buClr>
              <a:buSzPct val="100000"/>
              <a:buFont typeface="Trebuchet MS"/>
              <a:buAutoNum type="arabicPeriod"/>
            </a:pPr>
            <a:r>
              <a:rPr lang="en"/>
              <a:t>Irse al sitio: </a:t>
            </a:r>
            <a:r>
              <a:rPr lang="en" sz="1800" u="sng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3"/>
              </a:rPr>
              <a:t>http://www.crosswordpuzzlegames.com/create.html</a:t>
            </a:r>
          </a:p>
          <a:p>
            <a:pPr marL="457200" lvl="0" indent="-431800" rtl="0">
              <a:buClr>
                <a:schemeClr val="dk2"/>
              </a:buClr>
              <a:buSzPct val="100000"/>
              <a:buFont typeface="Trebuchet MS"/>
              <a:buAutoNum type="arabicPeriod"/>
            </a:pPr>
            <a:r>
              <a:rPr lang="en"/>
              <a:t>Ingresar las palabras y sus definiciones</a:t>
            </a:r>
          </a:p>
          <a:p>
            <a:pPr marL="457200" lvl="0" indent="-431800" rtl="0">
              <a:buClr>
                <a:schemeClr val="dk2"/>
              </a:buClr>
              <a:buSzPct val="100000"/>
              <a:buFont typeface="Trebuchet MS"/>
              <a:buAutoNum type="arabicPeriod"/>
            </a:pPr>
            <a:r>
              <a:rPr lang="en"/>
              <a:t>Presionar el Create My Crossword Puzzle</a:t>
            </a:r>
          </a:p>
          <a:p>
            <a:pPr marL="457200" lvl="0" indent="-431800" rtl="0">
              <a:buClr>
                <a:schemeClr val="dk2"/>
              </a:buClr>
              <a:buSzPct val="100000"/>
              <a:buFont typeface="Trebuchet MS"/>
              <a:buAutoNum type="arabicPeriod"/>
            </a:pPr>
            <a:r>
              <a:rPr lang="en"/>
              <a:t>Para insertar en Microsoft word:</a:t>
            </a:r>
          </a:p>
          <a:p>
            <a:pPr marL="914400" lvl="1" indent="-406400" rtl="0">
              <a:buClr>
                <a:schemeClr val="dk2"/>
              </a:buClr>
              <a:buSzPct val="87500"/>
              <a:buFont typeface="Trebuchet MS"/>
              <a:buAutoNum type="alphaLcPeriod"/>
            </a:pPr>
            <a:r>
              <a:rPr lang="en"/>
              <a:t>Presionar la tecla de imprimir pantalla</a:t>
            </a:r>
          </a:p>
          <a:p>
            <a:pPr marL="914400" lvl="1" indent="-406400">
              <a:buClr>
                <a:schemeClr val="dk2"/>
              </a:buClr>
              <a:buSzPct val="87500"/>
              <a:buFont typeface="Trebuchet MS"/>
              <a:buAutoNum type="alphaLcPeriod"/>
            </a:pPr>
            <a:r>
              <a:rPr lang="en"/>
              <a:t>Abrir el Paint (editor de imágenes) pegar (Ctrl-v), seleccionar el área de interés y recortarla. Guardar el archivo.</a:t>
            </a:r>
          </a:p>
        </p:txBody>
      </p:sp>
      <p:sp>
        <p:nvSpPr>
          <p:cNvPr id="84" name="Shape 84"/>
          <p:cNvSpPr txBox="1">
            <a:spLocks noGrp="1"/>
          </p:cNvSpPr>
          <p:nvPr>
            <p:ph type="title"/>
          </p:nvPr>
        </p:nvSpPr>
        <p:spPr>
          <a:xfrm>
            <a:off x="457200" y="-175021"/>
            <a:ext cx="8229600" cy="9942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en"/>
              <a:t>Crossword Puzzle</a:t>
            </a:r>
          </a:p>
        </p:txBody>
      </p:sp>
    </p:spTree>
  </p:cSld>
  <p:clrMapOvr>
    <a:masterClrMapping/>
  </p:clrMapOvr>
  <p:transition spd="slow">
    <p:cut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Shape 89"/>
          <p:cNvSpPr txBox="1">
            <a:spLocks noGrp="1"/>
          </p:cNvSpPr>
          <p:nvPr>
            <p:ph type="body" idx="1"/>
          </p:nvPr>
        </p:nvSpPr>
        <p:spPr>
          <a:xfrm>
            <a:off x="457200" y="1244242"/>
            <a:ext cx="8229600" cy="36303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buNone/>
            </a:pPr>
            <a:r>
              <a:rPr lang="en"/>
              <a:t>Es necesario instalar el programa desde:</a:t>
            </a:r>
          </a:p>
          <a:p>
            <a:pPr lvl="0" rtl="0">
              <a:buNone/>
            </a:pPr>
            <a:r>
              <a:rPr lang="en" sz="1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hlinkClick r:id="rId3"/>
              </a:rPr>
              <a:t>http://www.eclipsecrossword.com/download/Install%20EclipseCrossword.msi</a:t>
            </a:r>
          </a:p>
          <a:p>
            <a:endParaRPr lang="en" sz="1800">
              <a:solidFill>
                <a:srgbClr val="000000"/>
              </a:solidFill>
              <a:latin typeface="Arial"/>
              <a:ea typeface="Arial"/>
              <a:cs typeface="Arial"/>
              <a:sym typeface="Arial"/>
              <a:hlinkClick r:id="rId3"/>
            </a:endParaRPr>
          </a:p>
          <a:p>
            <a:pPr lvl="0" rtl="0">
              <a:buNone/>
            </a:pPr>
            <a:r>
              <a:rPr lang="en" sz="2400">
                <a:solidFill>
                  <a:srgbClr val="000000"/>
                </a:solidFill>
              </a:rPr>
              <a:t>Al ejecutar el programa:</a:t>
            </a:r>
          </a:p>
          <a:p>
            <a:pPr marL="457200" lvl="0" indent="-381000" rtl="0">
              <a:buClr>
                <a:srgbClr val="000000"/>
              </a:buClr>
              <a:buSzPct val="100000"/>
              <a:buFont typeface="Trebuchet MS"/>
              <a:buAutoNum type="arabicPeriod"/>
            </a:pPr>
            <a:r>
              <a:rPr lang="en" sz="2400">
                <a:solidFill>
                  <a:srgbClr val="000000"/>
                </a:solidFill>
              </a:rPr>
              <a:t>Presionar Next al seleccionar la creación de un nuevo crucigrama.</a:t>
            </a:r>
          </a:p>
          <a:p>
            <a:pPr marL="457200" lvl="0" indent="-381000" rtl="0">
              <a:buClr>
                <a:srgbClr val="000000"/>
              </a:buClr>
              <a:buSzPct val="100000"/>
              <a:buFont typeface="Trebuchet MS"/>
              <a:buAutoNum type="arabicPeriod"/>
            </a:pPr>
            <a:r>
              <a:rPr lang="en" sz="2400">
                <a:solidFill>
                  <a:srgbClr val="000000"/>
                </a:solidFill>
              </a:rPr>
              <a:t>Presionar Next para que nos permita insertar las palabras y definiciones.</a:t>
            </a:r>
          </a:p>
          <a:p>
            <a:pPr marL="457200" lvl="0" indent="-381000">
              <a:buClr>
                <a:srgbClr val="000000"/>
              </a:buClr>
              <a:buSzPct val="100000"/>
              <a:buFont typeface="Trebuchet MS"/>
              <a:buAutoNum type="arabicPeriod"/>
            </a:pPr>
            <a:r>
              <a:rPr lang="en" sz="2400">
                <a:solidFill>
                  <a:srgbClr val="000000"/>
                </a:solidFill>
              </a:rPr>
              <a:t>Se inserta una palabra al presionar el botón</a:t>
            </a:r>
            <a:r>
              <a:rPr lang="en" sz="2400">
                <a:solidFill>
                  <a:srgbClr val="FFFF00"/>
                </a:solidFill>
              </a:rPr>
              <a:t> Add word to list. </a:t>
            </a:r>
            <a:r>
              <a:rPr lang="en" sz="2400">
                <a:solidFill>
                  <a:srgbClr val="000000"/>
                </a:solidFill>
              </a:rPr>
              <a:t>Al finalizar presionar Next</a:t>
            </a:r>
          </a:p>
        </p:txBody>
      </p:sp>
      <p:sp>
        <p:nvSpPr>
          <p:cNvPr id="90" name="Shape 90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9942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en"/>
              <a:t>EclipseCrossword</a:t>
            </a:r>
          </a:p>
        </p:txBody>
      </p:sp>
    </p:spTree>
  </p:cSld>
  <p:clrMapOvr>
    <a:masterClrMapping/>
  </p:clrMapOvr>
  <p:transition spd="slow">
    <p:cut/>
  </p:transition>
</p:sld>
</file>

<file path=ppt/theme/theme1.xml><?xml version="1.0" encoding="utf-8"?>
<a:theme xmlns:a="http://schemas.openxmlformats.org/drawingml/2006/main" name="wave">
  <a:themeElements>
    <a:clrScheme name="Custom 506">
      <a:dk1>
        <a:srgbClr val="000000"/>
      </a:dk1>
      <a:lt1>
        <a:srgbClr val="FFFFFF"/>
      </a:lt1>
      <a:dk2>
        <a:srgbClr val="00387E"/>
      </a:dk2>
      <a:lt2>
        <a:srgbClr val="C6DFFF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387E"/>
      </a:hlink>
      <a:folHlink>
        <a:srgbClr val="969696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399</Words>
  <Application>Microsoft Office PowerPoint</Application>
  <PresentationFormat>Presentación en pantalla (16:9)</PresentationFormat>
  <Paragraphs>64</Paragraphs>
  <Slides>12</Slides>
  <Notes>12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12</vt:i4>
      </vt:variant>
    </vt:vector>
  </HeadingPairs>
  <TitlesOfParts>
    <vt:vector size="13" baseType="lpstr">
      <vt:lpstr>wave</vt:lpstr>
      <vt:lpstr>CIENCIA EN TU ESCUELA  Generación de Material Didáctico</vt:lpstr>
      <vt:lpstr>Juego Jeopardy</vt:lpstr>
      <vt:lpstr>1o.- insertar una diapositiva con una cuadrícula.</vt:lpstr>
      <vt:lpstr>2o. Insertar Información</vt:lpstr>
      <vt:lpstr>3o. Insertar ENLACES (HIPERVÍNCULOS)</vt:lpstr>
      <vt:lpstr>4o. Vincular las diapositivas</vt:lpstr>
      <vt:lpstr>Crucigrama</vt:lpstr>
      <vt:lpstr>Crossword Puzzle</vt:lpstr>
      <vt:lpstr>EclipseCrossword</vt:lpstr>
      <vt:lpstr>Presentación de PowerPoint</vt:lpstr>
      <vt:lpstr>Sopa de letras</vt:lpstr>
      <vt:lpstr>Ardora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CIENCIA EN TU ESCUELA  Generación de Material Didáctico</dc:title>
  <cp:lastModifiedBy>Moisés</cp:lastModifiedBy>
  <cp:revision>1</cp:revision>
  <dcterms:modified xsi:type="dcterms:W3CDTF">2013-10-19T12:42:16Z</dcterms:modified>
</cp:coreProperties>
</file>