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59" r:id="rId8"/>
    <p:sldId id="262" r:id="rId9"/>
    <p:sldId id="263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420" y="66"/>
      </p:cViewPr>
      <p:guideLst>
        <p:guide orient="horz" pos="2183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9AF7-01F4-44E1-AD72-4EFF3FBA44B6}" type="datetimeFigureOut">
              <a:rPr lang="es-ES" smtClean="0"/>
              <a:t>13/06/2018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0238-42A2-438C-B20E-B6B3B0374CFD}" type="slidenum">
              <a:rPr lang="es-ES" smtClean="0"/>
              <a:t>‹Nº›</a:t>
            </a:fld>
            <a:endParaRPr lang="es-E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628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9AF7-01F4-44E1-AD72-4EFF3FBA44B6}" type="datetimeFigureOut">
              <a:rPr lang="es-ES" smtClean="0"/>
              <a:t>13/06/2018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0238-42A2-438C-B20E-B6B3B0374C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37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9AF7-01F4-44E1-AD72-4EFF3FBA44B6}" type="datetimeFigureOut">
              <a:rPr lang="es-ES" smtClean="0"/>
              <a:t>13/06/2018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0238-42A2-438C-B20E-B6B3B0374C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1526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9AF7-01F4-44E1-AD72-4EFF3FBA44B6}" type="datetimeFigureOut">
              <a:rPr lang="es-ES" smtClean="0"/>
              <a:t>13/06/2018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0238-42A2-438C-B20E-B6B3B0374CFD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1850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9AF7-01F4-44E1-AD72-4EFF3FBA44B6}" type="datetimeFigureOut">
              <a:rPr lang="es-ES" smtClean="0"/>
              <a:t>13/06/2018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0238-42A2-438C-B20E-B6B3B0374C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9813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9AF7-01F4-44E1-AD72-4EFF3FBA44B6}" type="datetimeFigureOut">
              <a:rPr lang="es-ES" smtClean="0"/>
              <a:t>13/06/2018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0238-42A2-438C-B20E-B6B3B0374CFD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5114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9AF7-01F4-44E1-AD72-4EFF3FBA44B6}" type="datetimeFigureOut">
              <a:rPr lang="es-ES" smtClean="0"/>
              <a:t>13/06/2018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0238-42A2-438C-B20E-B6B3B0374C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9148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9AF7-01F4-44E1-AD72-4EFF3FBA44B6}" type="datetimeFigureOut">
              <a:rPr lang="es-ES" smtClean="0"/>
              <a:t>13/06/2018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0238-42A2-438C-B20E-B6B3B0374C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40408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9AF7-01F4-44E1-AD72-4EFF3FBA44B6}" type="datetimeFigureOut">
              <a:rPr lang="es-ES" smtClean="0"/>
              <a:t>13/06/2018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0238-42A2-438C-B20E-B6B3B0374C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3844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9AF7-01F4-44E1-AD72-4EFF3FBA44B6}" type="datetimeFigureOut">
              <a:rPr lang="es-ES" smtClean="0"/>
              <a:t>13/06/2018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0238-42A2-438C-B20E-B6B3B0374C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5969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9AF7-01F4-44E1-AD72-4EFF3FBA44B6}" type="datetimeFigureOut">
              <a:rPr lang="es-ES" smtClean="0"/>
              <a:t>13/06/2018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0238-42A2-438C-B20E-B6B3B0374C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3074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9AF7-01F4-44E1-AD72-4EFF3FBA44B6}" type="datetimeFigureOut">
              <a:rPr lang="es-ES" smtClean="0"/>
              <a:t>13/06/2018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0238-42A2-438C-B20E-B6B3B0374C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4276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9AF7-01F4-44E1-AD72-4EFF3FBA44B6}" type="datetimeFigureOut">
              <a:rPr lang="es-ES" smtClean="0"/>
              <a:t>13/06/2018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0238-42A2-438C-B20E-B6B3B0374C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0342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9AF7-01F4-44E1-AD72-4EFF3FBA44B6}" type="datetimeFigureOut">
              <a:rPr lang="es-ES" smtClean="0"/>
              <a:t>13/06/2018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0238-42A2-438C-B20E-B6B3B0374C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230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9AF7-01F4-44E1-AD72-4EFF3FBA44B6}" type="datetimeFigureOut">
              <a:rPr lang="es-ES" smtClean="0"/>
              <a:t>13/06/2018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0238-42A2-438C-B20E-B6B3B0374C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287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9AF7-01F4-44E1-AD72-4EFF3FBA44B6}" type="datetimeFigureOut">
              <a:rPr lang="es-ES" smtClean="0"/>
              <a:t>13/06/2018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0238-42A2-438C-B20E-B6B3B0374C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1876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9AF7-01F4-44E1-AD72-4EFF3FBA44B6}" type="datetimeFigureOut">
              <a:rPr lang="es-ES" smtClean="0"/>
              <a:t>13/06/2018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0238-42A2-438C-B20E-B6B3B0374C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3217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1E89AF7-01F4-44E1-AD72-4EFF3FBA44B6}" type="datetimeFigureOut">
              <a:rPr lang="es-ES" smtClean="0"/>
              <a:t>13/06/2018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E940238-42A2-438C-B20E-B6B3B0374C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75077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576895" y="2278765"/>
            <a:ext cx="703820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dirty="0" smtClean="0">
                <a:latin typeface="Algerian" panose="04020705040A02060702" pitchFamily="82" charset="0"/>
                <a:cs typeface="Arial" panose="020B0604020202020204" pitchFamily="34" charset="0"/>
              </a:rPr>
              <a:t>Organización de caché del Pentium </a:t>
            </a:r>
            <a:r>
              <a:rPr lang="es-ES" sz="4000" dirty="0" smtClean="0">
                <a:latin typeface="Algerian" panose="04020705040A02060702" pitchFamily="82" charset="0"/>
                <a:cs typeface="Arial" panose="020B0604020202020204" pitchFamily="34" charset="0"/>
              </a:rPr>
              <a:t>4</a:t>
            </a:r>
          </a:p>
          <a:p>
            <a:pPr algn="ctr"/>
            <a:r>
              <a:rPr lang="es-ES" sz="2800" dirty="0" smtClean="0"/>
              <a:t>Llennifer </a:t>
            </a:r>
            <a:r>
              <a:rPr lang="es-ES" sz="2800" dirty="0"/>
              <a:t>Ramírez García</a:t>
            </a:r>
            <a:endParaRPr lang="es-ES" sz="2800" dirty="0">
              <a:latin typeface="Algerian" panose="04020705040A02060702" pitchFamily="8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79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497155" y="1997839"/>
            <a:ext cx="912466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6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 memoria caché es una memoria en la que se almacenas una serie de datos para su rápido acceso. Existen muchas memorias caché (de disco, de sistema, incluso de datos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24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104" y="1552755"/>
            <a:ext cx="8208767" cy="497681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30389" y="301643"/>
            <a:ext cx="110581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Evolución de la organización de la caché se observa claramente en la evolución de los microprocesadores de Intel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65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847" y="1048109"/>
            <a:ext cx="11489282" cy="476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81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26254" y="1880463"/>
            <a:ext cx="966646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b="1" i="0" dirty="0" smtClean="0">
                <a:effectLst/>
                <a:latin typeface="Algerian" panose="04020705040A02060702" pitchFamily="82" charset="0"/>
                <a:cs typeface="Arial" panose="020B0604020202020204" pitchFamily="34" charset="0"/>
              </a:rPr>
              <a:t>Núcleo del procesador Pentium 4</a:t>
            </a:r>
          </a:p>
          <a:p>
            <a:pPr algn="just"/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Capta instrucciones en orden de la caché L2, las decodifica en una serie de micro-operaciones, y memoriza los resultados en la caché L1 de instrucciones.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13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71477" y="1880463"/>
            <a:ext cx="937602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smtClean="0">
                <a:latin typeface="Algerian" panose="04020705040A02060702" pitchFamily="82" charset="0"/>
                <a:cs typeface="Arial" panose="020B0604020202020204" pitchFamily="34" charset="0"/>
              </a:rPr>
              <a:t>Unidades de Ejecución</a:t>
            </a:r>
          </a:p>
          <a:p>
            <a:pPr algn="just"/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Estas unidades ejecutan las micro-operaciones, captando los datos necesarios de la caché de datos L1, y almacenado los resultados temporalmente en registro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32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organizacion de la cache en pentium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083" y="2852300"/>
            <a:ext cx="3838809" cy="3838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469571" y="418525"/>
            <a:ext cx="1117983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Sub sistema da memoria cache en Pentium 4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Ésta unidad incluye las cachés L2 y L3, y el bus del sistema, que se usa para acceder a la memoria principal cuando en los cachés L1 y L2 tiene lugar un fallo de caché, así como para acceder a los recursos de E/S del sistema. 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85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329" y="956881"/>
            <a:ext cx="11076317" cy="554006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496114" y="310550"/>
            <a:ext cx="9126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latin typeface="Algerian" panose="04020705040A02060702" pitchFamily="82" charset="0"/>
              </a:rPr>
              <a:t>Diagrama de bloques del Pentium 4 </a:t>
            </a:r>
            <a:endParaRPr lang="es-ES" sz="36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4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33886" y="586595"/>
            <a:ext cx="105242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latin typeface="Algerian" panose="04020705040A02060702" pitchFamily="82" charset="0"/>
                <a:cs typeface="Arial" panose="020B0604020202020204" pitchFamily="34" charset="0"/>
              </a:rPr>
              <a:t>Modo de </a:t>
            </a:r>
            <a:r>
              <a:rPr lang="es-ES" sz="3600" b="1" dirty="0" smtClean="0">
                <a:latin typeface="Algerian" panose="04020705040A02060702" pitchFamily="82" charset="0"/>
                <a:cs typeface="Arial" panose="020B0604020202020204" pitchFamily="34" charset="0"/>
              </a:rPr>
              <a:t>funcionamiento </a:t>
            </a:r>
            <a:r>
              <a:rPr lang="es-ES" sz="3600" b="1" dirty="0" smtClean="0">
                <a:latin typeface="Algerian" panose="04020705040A02060702" pitchFamily="82" charset="0"/>
                <a:cs typeface="Arial" panose="020B0604020202020204" pitchFamily="34" charset="0"/>
              </a:rPr>
              <a:t>de la cache en el Pentium 4</a:t>
            </a:r>
            <a:endParaRPr lang="es-ES" sz="3600" b="1" dirty="0">
              <a:latin typeface="Algerian" panose="04020705040A02060702" pitchFamily="82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010" y="2225076"/>
            <a:ext cx="11464956" cy="2571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14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229</TotalTime>
  <Words>117</Words>
  <Application>Microsoft Office PowerPoint</Application>
  <PresentationFormat>Panorámica</PresentationFormat>
  <Paragraphs>12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Algerian</vt:lpstr>
      <vt:lpstr>Arial</vt:lpstr>
      <vt:lpstr>Century Gothic</vt:lpstr>
      <vt:lpstr>Wingdings 3</vt:lpstr>
      <vt:lpstr>Sector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TOSHIBA</dc:creator>
  <cp:lastModifiedBy>TOSHIBA</cp:lastModifiedBy>
  <cp:revision>12</cp:revision>
  <dcterms:created xsi:type="dcterms:W3CDTF">2018-06-11T22:36:45Z</dcterms:created>
  <dcterms:modified xsi:type="dcterms:W3CDTF">2018-06-13T17:27:48Z</dcterms:modified>
</cp:coreProperties>
</file>