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4" d="100"/>
          <a:sy n="74" d="100"/>
        </p:scale>
        <p:origin x="5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6/13/2018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sz="5000" dirty="0" smtClean="0"/>
              <a:t>6.3</a:t>
            </a:r>
            <a:r>
              <a:rPr lang="es-MX" sz="5000" dirty="0"/>
              <a:t> </a:t>
            </a:r>
            <a:r>
              <a:rPr lang="es-MX" sz="5000" dirty="0" smtClean="0"/>
              <a:t>disco estado de solido</a:t>
            </a:r>
            <a:endParaRPr lang="es-MX" sz="5000" dirty="0"/>
          </a:p>
        </p:txBody>
      </p:sp>
      <p:sp>
        <p:nvSpPr>
          <p:cNvPr id="3" name="Subtítulo 2"/>
          <p:cNvSpPr>
            <a:spLocks noGrp="1"/>
          </p:cNvSpPr>
          <p:nvPr>
            <p:ph type="subTitle" idx="1"/>
          </p:nvPr>
        </p:nvSpPr>
        <p:spPr/>
        <p:txBody>
          <a:bodyPr/>
          <a:lstStyle/>
          <a:p>
            <a:r>
              <a:rPr lang="es-MX" dirty="0" smtClean="0"/>
              <a:t>Fernando </a:t>
            </a:r>
            <a:r>
              <a:rPr lang="es-MX" dirty="0" err="1" smtClean="0"/>
              <a:t>Villagomez</a:t>
            </a:r>
            <a:r>
              <a:rPr lang="es-MX" dirty="0" smtClean="0"/>
              <a:t> Rivera</a:t>
            </a:r>
            <a:endParaRPr lang="es-MX" dirty="0"/>
          </a:p>
        </p:txBody>
      </p:sp>
    </p:spTree>
    <p:extLst>
      <p:ext uri="{BB962C8B-B14F-4D97-AF65-F5344CB8AC3E}">
        <p14:creationId xmlns:p14="http://schemas.microsoft.com/office/powerpoint/2010/main" val="2014352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¿Qué es?</a:t>
            </a:r>
            <a:endParaRPr lang="es-MX" dirty="0"/>
          </a:p>
        </p:txBody>
      </p:sp>
      <p:sp>
        <p:nvSpPr>
          <p:cNvPr id="3" name="Marcador de contenido 2"/>
          <p:cNvSpPr>
            <a:spLocks noGrp="1"/>
          </p:cNvSpPr>
          <p:nvPr>
            <p:ph idx="1"/>
          </p:nvPr>
        </p:nvSpPr>
        <p:spPr/>
        <p:txBody>
          <a:bodyPr/>
          <a:lstStyle/>
          <a:p>
            <a:r>
              <a:rPr lang="es-MX" dirty="0"/>
              <a:t>La unidad de estado sólido, dispositivo de estado sólido o SSD </a:t>
            </a:r>
            <a:r>
              <a:rPr lang="es-MX" dirty="0" smtClean="0"/>
              <a:t>(</a:t>
            </a:r>
            <a:r>
              <a:rPr lang="es-MX" dirty="0" err="1" smtClean="0"/>
              <a:t>solid-state</a:t>
            </a:r>
            <a:r>
              <a:rPr lang="es-MX" dirty="0" smtClean="0"/>
              <a:t> </a:t>
            </a:r>
            <a:r>
              <a:rPr lang="es-MX" dirty="0"/>
              <a:t>drive) es un tipo de dispositivo de almacenamiento de datos que utiliza memoria no volátil, como la memoria flash, para almacenar datos, en lugar de los platos o discos magnéticos de las unidades de discos duros (HDD) </a:t>
            </a:r>
            <a:r>
              <a:rPr lang="es-MX" dirty="0" smtClean="0"/>
              <a:t>convencionales.</a:t>
            </a:r>
            <a:endParaRPr lang="es-MX" dirty="0"/>
          </a:p>
        </p:txBody>
      </p:sp>
    </p:spTree>
    <p:extLst>
      <p:ext uri="{BB962C8B-B14F-4D97-AF65-F5344CB8AC3E}">
        <p14:creationId xmlns:p14="http://schemas.microsoft.com/office/powerpoint/2010/main" val="4013107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Lo bueno</a:t>
            </a:r>
            <a:endParaRPr lang="es-MX" dirty="0"/>
          </a:p>
        </p:txBody>
      </p:sp>
      <p:sp>
        <p:nvSpPr>
          <p:cNvPr id="3" name="Marcador de contenido 2"/>
          <p:cNvSpPr>
            <a:spLocks noGrp="1"/>
          </p:cNvSpPr>
          <p:nvPr>
            <p:ph idx="1"/>
          </p:nvPr>
        </p:nvSpPr>
        <p:spPr/>
        <p:txBody>
          <a:bodyPr/>
          <a:lstStyle/>
          <a:p>
            <a:r>
              <a:rPr lang="es-MX" dirty="0"/>
              <a:t>En comparación con los discos duros tradicionales, las unidades de estado sólido son menos sensibles a los golpes al no tener partes móviles, son prácticamente inaudibles, y poseen un menor tiempo de acceso y de latencia, lo que se traduce en una mejora del rendimiento exponencial en los tiempos de carga de los sistemas operativos</a:t>
            </a:r>
            <a:r>
              <a:rPr lang="es-MX" dirty="0" smtClean="0"/>
              <a:t>.</a:t>
            </a:r>
          </a:p>
          <a:p>
            <a:pPr marL="0" indent="0">
              <a:buNone/>
            </a:pPr>
            <a:r>
              <a:rPr lang="es-MX" dirty="0"/>
              <a:t>	</a:t>
            </a:r>
            <a:endParaRPr lang="es-MX" dirty="0" smtClean="0"/>
          </a:p>
          <a:p>
            <a:pPr marL="0" indent="0">
              <a:buNone/>
            </a:pPr>
            <a:r>
              <a:rPr lang="es-MX" dirty="0"/>
              <a:t>	</a:t>
            </a:r>
            <a:r>
              <a:rPr lang="es-MX" dirty="0" err="1" smtClean="0"/>
              <a:t>def</a:t>
            </a:r>
            <a:r>
              <a:rPr lang="es-MX" dirty="0" smtClean="0"/>
              <a:t>. latente: Que existe sin manifestarse o exteriorizarse.</a:t>
            </a:r>
          </a:p>
          <a:p>
            <a:pPr marL="0" indent="0">
              <a:buNone/>
            </a:pPr>
            <a:r>
              <a:rPr lang="es-MX" dirty="0"/>
              <a:t>	</a:t>
            </a:r>
            <a:r>
              <a:rPr lang="es-MX" dirty="0" err="1" smtClean="0"/>
              <a:t>def</a:t>
            </a:r>
            <a:r>
              <a:rPr lang="es-MX" dirty="0" smtClean="0"/>
              <a:t>. latencia: Condición o estado de latente.</a:t>
            </a:r>
            <a:endParaRPr lang="es-MX" dirty="0"/>
          </a:p>
        </p:txBody>
      </p:sp>
    </p:spTree>
    <p:extLst>
      <p:ext uri="{BB962C8B-B14F-4D97-AF65-F5344CB8AC3E}">
        <p14:creationId xmlns:p14="http://schemas.microsoft.com/office/powerpoint/2010/main" val="1331897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Lo malo</a:t>
            </a:r>
            <a:endParaRPr lang="es-MX" dirty="0"/>
          </a:p>
        </p:txBody>
      </p:sp>
      <p:sp>
        <p:nvSpPr>
          <p:cNvPr id="3" name="Marcador de contenido 2"/>
          <p:cNvSpPr>
            <a:spLocks noGrp="1"/>
          </p:cNvSpPr>
          <p:nvPr>
            <p:ph idx="1"/>
          </p:nvPr>
        </p:nvSpPr>
        <p:spPr/>
        <p:txBody>
          <a:bodyPr/>
          <a:lstStyle/>
          <a:p>
            <a:r>
              <a:rPr lang="es-MX" dirty="0"/>
              <a:t>su vida útil es muy inferior, ya que tienen un número limitado de ciclos de escritura, pudiendo producirse la pérdida absoluta de los datos de forma inesperada e irrecuperable</a:t>
            </a:r>
          </a:p>
        </p:txBody>
      </p:sp>
    </p:spTree>
    <p:extLst>
      <p:ext uri="{BB962C8B-B14F-4D97-AF65-F5344CB8AC3E}">
        <p14:creationId xmlns:p14="http://schemas.microsoft.com/office/powerpoint/2010/main" val="21761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1056068"/>
            <a:ext cx="8596668" cy="4985294"/>
          </a:xfrm>
        </p:spPr>
        <p:txBody>
          <a:bodyPr/>
          <a:lstStyle/>
          <a:p>
            <a:r>
              <a:rPr lang="es-MX" dirty="0"/>
              <a:t>Los SSD hacen uso de la misma interfaz SATA que los discos duros, por lo que son fácilmente intercambiables sin tener que recurrir a adaptadores o tarjetas de expansión para compatibilizarlos con el equipo</a:t>
            </a:r>
            <a:r>
              <a:rPr lang="es-MX" dirty="0" smtClean="0"/>
              <a:t>.</a:t>
            </a:r>
          </a:p>
          <a:p>
            <a:r>
              <a:rPr lang="es-MX" dirty="0"/>
              <a:t>A partir de 2010, la mayoría de los SSD utilizan memoria flash basada en puertas NAND, que retiene los datos sin alimentación eléctrica. Para aplicaciones que requieren acceso rápido, pero no necesariamente la persistencia de datos después de la pérdida de potencia, los SSD pueden ser construidos a partir de memoria de acceso aleatorio (RAM). Estos dispositivos pueden emplear fuentes de alimentación independientes, como baterías, para mantener los datos </a:t>
            </a:r>
            <a:r>
              <a:rPr lang="es-MX" dirty="0" smtClean="0"/>
              <a:t>después </a:t>
            </a:r>
            <a:r>
              <a:rPr lang="es-MX" dirty="0"/>
              <a:t>de la desconexión de la corriente eléctrica</a:t>
            </a:r>
            <a:r>
              <a:rPr lang="es-MX" dirty="0" smtClean="0"/>
              <a:t>.</a:t>
            </a:r>
          </a:p>
          <a:p>
            <a:r>
              <a:rPr lang="es-MX" dirty="0"/>
              <a:t>Se han desarrollado dispositivos que combinan ambas tecnologías, discos duros con memorias flash, que se denominan unidades de estado sólido híbridas (SSHD), que intentan aunar capacidad y velocidad a precios inferiores a las SSD.</a:t>
            </a:r>
          </a:p>
        </p:txBody>
      </p:sp>
    </p:spTree>
    <p:extLst>
      <p:ext uri="{BB962C8B-B14F-4D97-AF65-F5344CB8AC3E}">
        <p14:creationId xmlns:p14="http://schemas.microsoft.com/office/powerpoint/2010/main" val="94346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9196" y="1400735"/>
            <a:ext cx="6893038" cy="3881437"/>
          </a:xfrm>
        </p:spPr>
      </p:pic>
    </p:spTree>
    <p:extLst>
      <p:ext uri="{BB962C8B-B14F-4D97-AF65-F5344CB8AC3E}">
        <p14:creationId xmlns:p14="http://schemas.microsoft.com/office/powerpoint/2010/main" val="341332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4832" y="1326553"/>
            <a:ext cx="8596312" cy="3849496"/>
          </a:xfrm>
        </p:spPr>
      </p:pic>
    </p:spTree>
    <p:extLst>
      <p:ext uri="{BB962C8B-B14F-4D97-AF65-F5344CB8AC3E}">
        <p14:creationId xmlns:p14="http://schemas.microsoft.com/office/powerpoint/2010/main" val="1381624274"/>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83</TotalTime>
  <Words>328</Words>
  <Application>Microsoft Office PowerPoint</Application>
  <PresentationFormat>Panorámica</PresentationFormat>
  <Paragraphs>14</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Trebuchet MS</vt:lpstr>
      <vt:lpstr>Wingdings 3</vt:lpstr>
      <vt:lpstr>Faceta</vt:lpstr>
      <vt:lpstr>6.3 disco estado de solido</vt:lpstr>
      <vt:lpstr>¿Qué es?</vt:lpstr>
      <vt:lpstr>Lo bueno</vt:lpstr>
      <vt:lpstr>Lo malo</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6.3 disco estado de solido</dc:title>
  <dc:creator>Fher</dc:creator>
  <cp:lastModifiedBy>Fher</cp:lastModifiedBy>
  <cp:revision>5</cp:revision>
  <dcterms:created xsi:type="dcterms:W3CDTF">2018-06-13T10:52:29Z</dcterms:created>
  <dcterms:modified xsi:type="dcterms:W3CDTF">2018-06-13T12:16:26Z</dcterms:modified>
</cp:coreProperties>
</file>